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538450"/>
  <p:notesSz cx="20104100" cy="155384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816919"/>
            <a:ext cx="17088486" cy="32630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701532"/>
            <a:ext cx="14072870" cy="3884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573843"/>
            <a:ext cx="8745284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573843"/>
            <a:ext cx="8745284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3865" y="233024"/>
            <a:ext cx="19476600" cy="1503997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21538"/>
            <a:ext cx="18093690" cy="2486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573843"/>
            <a:ext cx="18093690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450759"/>
            <a:ext cx="6433312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450759"/>
            <a:ext cx="4623943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450759"/>
            <a:ext cx="4623943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6285322" y="14494868"/>
            <a:ext cx="2711450" cy="362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89025" marR="1081405">
              <a:lnSpc>
                <a:spcPct val="149700"/>
              </a:lnSpc>
              <a:spcBef>
                <a:spcPts val="100"/>
              </a:spcBef>
            </a:pPr>
            <a:r>
              <a:rPr dirty="0" sz="500">
                <a:latin typeface="Arial"/>
                <a:cs typeface="Arial"/>
              </a:rPr>
              <a:t>Author:</a:t>
            </a:r>
            <a:r>
              <a:rPr dirty="0" sz="500" spc="-35">
                <a:latin typeface="Arial"/>
                <a:cs typeface="Arial"/>
              </a:rPr>
              <a:t> </a:t>
            </a:r>
            <a:r>
              <a:rPr dirty="0" sz="500" spc="-20">
                <a:latin typeface="Arial"/>
                <a:cs typeface="Arial"/>
              </a:rPr>
              <a:t>CATANIAC</a:t>
            </a:r>
            <a:r>
              <a:rPr dirty="0" sz="500" spc="50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Date:</a:t>
            </a:r>
            <a:r>
              <a:rPr dirty="0" sz="500" spc="-20">
                <a:latin typeface="Arial"/>
                <a:cs typeface="Arial"/>
              </a:rPr>
              <a:t> </a:t>
            </a:r>
            <a:r>
              <a:rPr dirty="0" sz="500" spc="-10">
                <a:latin typeface="Arial"/>
                <a:cs typeface="Arial"/>
              </a:rPr>
              <a:t>9/11/2023</a:t>
            </a:r>
            <a:endParaRPr sz="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75"/>
              </a:spcBef>
            </a:pPr>
            <a:r>
              <a:rPr dirty="0" sz="400">
                <a:latin typeface="Arial"/>
                <a:cs typeface="Arial"/>
              </a:rPr>
              <a:t>Path:</a:t>
            </a:r>
            <a:r>
              <a:rPr dirty="0" sz="400" spc="254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G:\gisroot\Projects\Cathy\Arcmap\NEW_MXD\Unincorporated_Community_Plans\Valrico\Valrico_CONCEPT.mxd</a:t>
            </a:r>
            <a:endParaRPr sz="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710748" y="6505506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4135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VALRICO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500370" y="1644175"/>
            <a:ext cx="77470" cy="37338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GALLAGHER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374737" y="1083420"/>
            <a:ext cx="75565" cy="1974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PINE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ST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13751" y="10447385"/>
            <a:ext cx="76200" cy="29083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WATSON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932466" y="9528164"/>
            <a:ext cx="76835" cy="24701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LITTLE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370468" y="8754891"/>
            <a:ext cx="74930" cy="30797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KINGS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3678255" y="5238605"/>
            <a:ext cx="76835" cy="31813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CALHOUN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1861513" y="2711304"/>
            <a:ext cx="76200" cy="32575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FORBES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3306299" y="5965094"/>
            <a:ext cx="77470" cy="44640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TURKEY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CREEK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27709" y="1892635"/>
            <a:ext cx="75565" cy="37592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KINGSWAY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93129" y="10029807"/>
            <a:ext cx="79375" cy="402590"/>
          </a:xfrm>
          <a:prstGeom prst="rect">
            <a:avLst/>
          </a:prstGeom>
        </p:spPr>
        <p:txBody>
          <a:bodyPr wrap="square" lIns="0" tIns="1206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JOH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MOORE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379546" y="5682913"/>
            <a:ext cx="74930" cy="30797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KINGS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020646" y="3863373"/>
            <a:ext cx="76200" cy="33655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VALRICO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 rot="16980000">
            <a:off x="667354" y="284255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 rot="17760000">
            <a:off x="676391" y="281353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 rot="18420000">
            <a:off x="692855" y="278744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 rot="18900000">
            <a:off x="712098" y="276463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 rot="20280000">
            <a:off x="747756" y="2736892"/>
            <a:ext cx="60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FI</a:t>
            </a:r>
            <a:endParaRPr sz="3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 rot="20520000">
            <a:off x="781171" y="272586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09251" y="2702129"/>
            <a:ext cx="149860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LD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 rot="19800000">
            <a:off x="803821" y="2059273"/>
            <a:ext cx="2484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BROADW</a:t>
            </a:r>
            <a:endParaRPr sz="35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 rot="19920000">
            <a:off x="1021162" y="198731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 rot="20280000">
            <a:off x="1048733" y="1956264"/>
            <a:ext cx="14116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 rot="2820000">
            <a:off x="10041926" y="12992353"/>
            <a:ext cx="47199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LITHIA</a:t>
            </a:r>
            <a:r>
              <a:rPr dirty="0" sz="350" spc="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PINECREST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826491" y="4517655"/>
            <a:ext cx="74930" cy="33464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KINGSWAY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 rot="15900000">
            <a:off x="3076212" y="1291242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 rot="17220000">
            <a:off x="3079860" y="12889657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 rot="17400000">
            <a:off x="3075534" y="12855209"/>
            <a:ext cx="811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GH</a:t>
            </a:r>
            <a:endParaRPr sz="35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 rot="17100000">
            <a:off x="3104493" y="12811107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 rot="16080000">
            <a:off x="3103820" y="1277006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 rot="15300000">
            <a:off x="3095471" y="12732299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 rot="14580000">
            <a:off x="3087862" y="12698474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 rot="13500000">
            <a:off x="3058448" y="1266658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 rot="13980000">
            <a:off x="3038904" y="1264404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095434" y="3789657"/>
            <a:ext cx="74930" cy="38608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PARSONS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 rot="10980000">
            <a:off x="14174121" y="3712659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TR</a:t>
            </a:r>
            <a:endParaRPr sz="35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 rot="12180000">
            <a:off x="14144455" y="370742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 rot="14580000">
            <a:off x="14119966" y="36843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4098882" y="3428767"/>
            <a:ext cx="75565" cy="27686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NELL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GROV</a:t>
            </a:r>
            <a:endParaRPr sz="35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 rot="16560000">
            <a:off x="14112760" y="340260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 rot="18660000">
            <a:off x="14128550" y="336663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 rot="21120000">
            <a:off x="14153777" y="3353332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14186298" y="3330362"/>
            <a:ext cx="889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OP</a:t>
            </a:r>
            <a:endParaRPr sz="35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056521" y="2194620"/>
            <a:ext cx="79375" cy="454025"/>
          </a:xfrm>
          <a:prstGeom prst="rect">
            <a:avLst/>
          </a:prstGeom>
        </p:spPr>
        <p:txBody>
          <a:bodyPr wrap="square" lIns="0" tIns="1206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SYDN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DOVER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8222108" y="7572041"/>
            <a:ext cx="78105" cy="424815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MULRENNAN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6019847" y="7504746"/>
            <a:ext cx="77470" cy="33401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VALRICO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 rot="16380000">
            <a:off x="8218426" y="9926396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PE</a:t>
            </a:r>
            <a:endParaRPr sz="35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 rot="16320000">
            <a:off x="8231490" y="988076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218933" y="9670497"/>
            <a:ext cx="76835" cy="22987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RSON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4008839" y="2372473"/>
            <a:ext cx="76200" cy="26543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LENNA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3098480" y="1675754"/>
            <a:ext cx="74930" cy="38735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PARSONS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502087" y="2797883"/>
            <a:ext cx="75565" cy="8636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BA</a:t>
            </a:r>
            <a:endParaRPr sz="35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 rot="16800000">
            <a:off x="3517534" y="2775057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 rot="17760000">
            <a:off x="3523755" y="2753913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 rot="20400000">
            <a:off x="3552028" y="273313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 rot="720000">
            <a:off x="3638344" y="273170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3551666" y="2713533"/>
            <a:ext cx="26924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AR</a:t>
            </a:r>
            <a:r>
              <a:rPr dirty="0" baseline="7936" sz="525" spc="3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890251" y="8434053"/>
            <a:ext cx="1225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PRO</a:t>
            </a:r>
            <a:endParaRPr sz="35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 rot="120000">
            <a:off x="986202" y="845417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 rot="300000">
            <a:off x="1019702" y="8457436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35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 rot="780000">
            <a:off x="1061238" y="8467607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EN</a:t>
            </a:r>
            <a:endParaRPr sz="35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 rot="1080000">
            <a:off x="1122140" y="8490477"/>
            <a:ext cx="1091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 rot="1020000">
            <a:off x="1209946" y="851035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 rot="780000">
            <a:off x="1243949" y="8522900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KE</a:t>
            </a:r>
            <a:endParaRPr sz="35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 rot="180000">
            <a:off x="1301724" y="85302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 rot="120000">
            <a:off x="1345709" y="853321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 rot="21360000">
            <a:off x="1382345" y="8530792"/>
            <a:ext cx="9543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927862" y="3991377"/>
            <a:ext cx="75565" cy="35750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LAKEWOOD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9143038" y="8846795"/>
            <a:ext cx="2857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DURANT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 rot="21480000">
            <a:off x="7778076" y="13618550"/>
            <a:ext cx="20676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FISHHAW</a:t>
            </a:r>
            <a:endParaRPr sz="35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 rot="660000">
            <a:off x="7971266" y="1361666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 rot="1260000">
            <a:off x="8014003" y="1362873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 rot="1920000">
            <a:off x="8041343" y="1364229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 rot="2460000">
            <a:off x="8065732" y="1366018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7" name="object 77" descr=""/>
          <p:cNvSpPr txBox="1"/>
          <p:nvPr/>
        </p:nvSpPr>
        <p:spPr>
          <a:xfrm rot="3060000">
            <a:off x="8085406" y="1368182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 rot="3660000">
            <a:off x="8102884" y="1370659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 rot="4200000">
            <a:off x="8114781" y="1373542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0" name="object 80" descr=""/>
          <p:cNvSpPr txBox="1"/>
          <p:nvPr/>
        </p:nvSpPr>
        <p:spPr>
          <a:xfrm rot="4980000">
            <a:off x="8122028" y="1376366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81" name="object 81" descr=""/>
          <p:cNvSpPr txBox="1"/>
          <p:nvPr/>
        </p:nvSpPr>
        <p:spPr>
          <a:xfrm rot="5700000">
            <a:off x="8121995" y="1379250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 rot="5940000">
            <a:off x="8102054" y="13853844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 rot="3300000">
            <a:off x="806311" y="936726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 rot="2520000">
            <a:off x="828551" y="939209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 rot="2280000">
            <a:off x="851557" y="941275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 rot="1320000">
            <a:off x="880139" y="942885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87" name="object 87" descr=""/>
          <p:cNvSpPr txBox="1"/>
          <p:nvPr/>
        </p:nvSpPr>
        <p:spPr>
          <a:xfrm rot="1020000">
            <a:off x="905368" y="9436630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 rot="840000">
            <a:off x="920555" y="944163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 rot="21300000">
            <a:off x="955386" y="9443503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EN</a:t>
            </a:r>
            <a:endParaRPr sz="350">
              <a:latin typeface="Arial"/>
              <a:cs typeface="Arial"/>
            </a:endParaRPr>
          </a:p>
        </p:txBody>
      </p:sp>
      <p:sp>
        <p:nvSpPr>
          <p:cNvPr id="90" name="object 90" descr=""/>
          <p:cNvSpPr txBox="1"/>
          <p:nvPr/>
        </p:nvSpPr>
        <p:spPr>
          <a:xfrm rot="20460000">
            <a:off x="1012761" y="943426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91" name="object 91" descr=""/>
          <p:cNvSpPr txBox="1"/>
          <p:nvPr/>
        </p:nvSpPr>
        <p:spPr>
          <a:xfrm rot="20280000">
            <a:off x="1045992" y="9404415"/>
            <a:ext cx="14539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RUN</a:t>
            </a:r>
            <a:endParaRPr sz="35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 rot="20400000">
            <a:off x="1180513" y="936746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93" name="object 93" descr=""/>
          <p:cNvSpPr txBox="1"/>
          <p:nvPr/>
        </p:nvSpPr>
        <p:spPr>
          <a:xfrm rot="21000000">
            <a:off x="1215384" y="9355034"/>
            <a:ext cx="9543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7471122" y="5198187"/>
            <a:ext cx="78740" cy="462280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SAINT</a:t>
            </a: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CLOUD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7529886" y="805118"/>
            <a:ext cx="76200" cy="38798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DOVER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PARK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8952306" y="2299909"/>
            <a:ext cx="76200" cy="30480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DOVER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97" name="object 97" descr=""/>
          <p:cNvSpPr txBox="1"/>
          <p:nvPr/>
        </p:nvSpPr>
        <p:spPr>
          <a:xfrm rot="21480000">
            <a:off x="2033342" y="373430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 rot="21420000">
            <a:off x="2065220" y="373257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9" name="object 99" descr=""/>
          <p:cNvSpPr txBox="1"/>
          <p:nvPr/>
        </p:nvSpPr>
        <p:spPr>
          <a:xfrm>
            <a:off x="1303087" y="6445635"/>
            <a:ext cx="313055" cy="787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AZANIA</a:t>
            </a:r>
            <a:r>
              <a:rPr dirty="0" sz="350" spc="-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" name="object 100" descr=""/>
          <p:cNvSpPr txBox="1"/>
          <p:nvPr/>
        </p:nvSpPr>
        <p:spPr>
          <a:xfrm>
            <a:off x="5364759" y="4932682"/>
            <a:ext cx="74930" cy="50355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MOUNT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CARMEL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" name="object 101" descr=""/>
          <p:cNvSpPr txBox="1"/>
          <p:nvPr/>
        </p:nvSpPr>
        <p:spPr>
          <a:xfrm>
            <a:off x="6774710" y="1052273"/>
            <a:ext cx="78740" cy="338455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CINTOSH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" name="object 102" descr=""/>
          <p:cNvSpPr txBox="1"/>
          <p:nvPr/>
        </p:nvSpPr>
        <p:spPr>
          <a:xfrm rot="5280000">
            <a:off x="5639706" y="5297585"/>
            <a:ext cx="1333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SACR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" name="object 103" descr=""/>
          <p:cNvSpPr txBox="1"/>
          <p:nvPr/>
        </p:nvSpPr>
        <p:spPr>
          <a:xfrm rot="4380000">
            <a:off x="5685249" y="537366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" name="object 104" descr=""/>
          <p:cNvSpPr txBox="1"/>
          <p:nvPr/>
        </p:nvSpPr>
        <p:spPr>
          <a:xfrm rot="3720000">
            <a:off x="5692165" y="5419053"/>
            <a:ext cx="811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" name="object 105" descr=""/>
          <p:cNvSpPr txBox="1"/>
          <p:nvPr/>
        </p:nvSpPr>
        <p:spPr>
          <a:xfrm rot="4920000">
            <a:off x="5704198" y="5492726"/>
            <a:ext cx="1005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NTO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" name="object 106" descr=""/>
          <p:cNvSpPr txBox="1"/>
          <p:nvPr/>
        </p:nvSpPr>
        <p:spPr>
          <a:xfrm rot="4260000">
            <a:off x="5740569" y="556497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" name="object 107" descr=""/>
          <p:cNvSpPr txBox="1"/>
          <p:nvPr/>
        </p:nvSpPr>
        <p:spPr>
          <a:xfrm rot="4080000">
            <a:off x="5750362" y="559328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13282654" y="3009001"/>
            <a:ext cx="38354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TRAPNELL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2475149" y="12476404"/>
            <a:ext cx="2768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REVELS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1648548" y="450869"/>
            <a:ext cx="74930" cy="438784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COUNTY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ROAD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579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" name="object 111" descr=""/>
          <p:cNvSpPr txBox="1"/>
          <p:nvPr/>
        </p:nvSpPr>
        <p:spPr>
          <a:xfrm rot="1020000">
            <a:off x="3219382" y="414233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" name="object 112" descr=""/>
          <p:cNvSpPr txBox="1"/>
          <p:nvPr/>
        </p:nvSpPr>
        <p:spPr>
          <a:xfrm>
            <a:off x="3248106" y="4125386"/>
            <a:ext cx="2419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RANBERR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" name="object 113" descr=""/>
          <p:cNvSpPr txBox="1"/>
          <p:nvPr/>
        </p:nvSpPr>
        <p:spPr>
          <a:xfrm rot="20820000">
            <a:off x="3464397" y="414315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" name="object 114" descr=""/>
          <p:cNvSpPr txBox="1"/>
          <p:nvPr/>
        </p:nvSpPr>
        <p:spPr>
          <a:xfrm rot="20940000">
            <a:off x="3505159" y="4128824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" name="object 115" descr=""/>
          <p:cNvSpPr txBox="1"/>
          <p:nvPr/>
        </p:nvSpPr>
        <p:spPr>
          <a:xfrm rot="21540000">
            <a:off x="3529008" y="412595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" name="object 116" descr=""/>
          <p:cNvSpPr txBox="1"/>
          <p:nvPr/>
        </p:nvSpPr>
        <p:spPr>
          <a:xfrm>
            <a:off x="2013815" y="2175157"/>
            <a:ext cx="75565" cy="32575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HIGHVIEW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" name="object 117" descr=""/>
          <p:cNvSpPr txBox="1"/>
          <p:nvPr/>
        </p:nvSpPr>
        <p:spPr>
          <a:xfrm>
            <a:off x="9447646" y="2999863"/>
            <a:ext cx="2832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SYDNEY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" name="object 118" descr=""/>
          <p:cNvSpPr txBox="1"/>
          <p:nvPr/>
        </p:nvSpPr>
        <p:spPr>
          <a:xfrm>
            <a:off x="9170406" y="5914279"/>
            <a:ext cx="4006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STATE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ROAD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60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" name="object 119" descr=""/>
          <p:cNvSpPr txBox="1"/>
          <p:nvPr/>
        </p:nvSpPr>
        <p:spPr>
          <a:xfrm>
            <a:off x="7472540" y="7221163"/>
            <a:ext cx="78105" cy="46228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SAINT CLOUD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" name="object 120" descr=""/>
          <p:cNvSpPr txBox="1"/>
          <p:nvPr/>
        </p:nvSpPr>
        <p:spPr>
          <a:xfrm>
            <a:off x="4606287" y="6176241"/>
            <a:ext cx="74930" cy="3498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BEVERLY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" name="object 121" descr=""/>
          <p:cNvSpPr txBox="1"/>
          <p:nvPr/>
        </p:nvSpPr>
        <p:spPr>
          <a:xfrm rot="16440000">
            <a:off x="12185362" y="3948971"/>
            <a:ext cx="19252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JERRY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" name="object 122" descr=""/>
          <p:cNvSpPr txBox="1"/>
          <p:nvPr/>
        </p:nvSpPr>
        <p:spPr>
          <a:xfrm>
            <a:off x="12247366" y="3684968"/>
            <a:ext cx="76835" cy="20447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MITH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" name="object 123" descr=""/>
          <p:cNvSpPr txBox="1"/>
          <p:nvPr/>
        </p:nvSpPr>
        <p:spPr>
          <a:xfrm>
            <a:off x="8413881" y="6379805"/>
            <a:ext cx="76835" cy="12128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CHO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" name="object 124" descr=""/>
          <p:cNvSpPr txBox="1"/>
          <p:nvPr/>
        </p:nvSpPr>
        <p:spPr>
          <a:xfrm rot="17160000">
            <a:off x="8429634" y="635436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" name="object 125" descr=""/>
          <p:cNvSpPr txBox="1"/>
          <p:nvPr/>
        </p:nvSpPr>
        <p:spPr>
          <a:xfrm rot="20400000">
            <a:off x="8458494" y="632556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" name="object 126" descr=""/>
          <p:cNvSpPr txBox="1"/>
          <p:nvPr/>
        </p:nvSpPr>
        <p:spPr>
          <a:xfrm>
            <a:off x="8485778" y="6300280"/>
            <a:ext cx="1949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HOO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LN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" name="object 127" descr=""/>
          <p:cNvSpPr txBox="1"/>
          <p:nvPr/>
        </p:nvSpPr>
        <p:spPr>
          <a:xfrm>
            <a:off x="4268172" y="6325511"/>
            <a:ext cx="76835" cy="41148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OAKWOOD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" name="object 128" descr=""/>
          <p:cNvSpPr txBox="1"/>
          <p:nvPr/>
        </p:nvSpPr>
        <p:spPr>
          <a:xfrm>
            <a:off x="3436941" y="14254562"/>
            <a:ext cx="77470" cy="47498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BOYETTE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BROOK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" name="object 129" descr=""/>
          <p:cNvSpPr txBox="1"/>
          <p:nvPr/>
        </p:nvSpPr>
        <p:spPr>
          <a:xfrm rot="60000">
            <a:off x="726519" y="10100754"/>
            <a:ext cx="1550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STOCK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" name="object 130" descr=""/>
          <p:cNvSpPr txBox="1"/>
          <p:nvPr/>
        </p:nvSpPr>
        <p:spPr>
          <a:xfrm rot="240000">
            <a:off x="867854" y="1010264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 rot="2760000">
            <a:off x="896744" y="10118378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" name="object 132" descr=""/>
          <p:cNvSpPr txBox="1"/>
          <p:nvPr/>
        </p:nvSpPr>
        <p:spPr>
          <a:xfrm rot="5220000">
            <a:off x="911798" y="1015027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" name="object 133" descr=""/>
          <p:cNvSpPr txBox="1"/>
          <p:nvPr/>
        </p:nvSpPr>
        <p:spPr>
          <a:xfrm>
            <a:off x="903946" y="10174742"/>
            <a:ext cx="74930" cy="12128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" name="object 134" descr=""/>
          <p:cNvSpPr txBox="1"/>
          <p:nvPr/>
        </p:nvSpPr>
        <p:spPr>
          <a:xfrm rot="20820000">
            <a:off x="2994365" y="1457873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" name="object 135" descr=""/>
          <p:cNvSpPr txBox="1"/>
          <p:nvPr/>
        </p:nvSpPr>
        <p:spPr>
          <a:xfrm>
            <a:off x="3022643" y="14555131"/>
            <a:ext cx="685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AI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 rot="720000">
            <a:off x="3064698" y="1457961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 rot="2700000">
            <a:off x="3091319" y="1459385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" name="object 138" descr=""/>
          <p:cNvSpPr txBox="1"/>
          <p:nvPr/>
        </p:nvSpPr>
        <p:spPr>
          <a:xfrm rot="5100000">
            <a:off x="3103708" y="1462472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" name="object 139" descr=""/>
          <p:cNvSpPr txBox="1"/>
          <p:nvPr/>
        </p:nvSpPr>
        <p:spPr>
          <a:xfrm>
            <a:off x="3097120" y="14648036"/>
            <a:ext cx="74930" cy="208279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IDGE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1239949" y="7412168"/>
            <a:ext cx="76200" cy="51308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HEATHER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LAKES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10420839" y="3397447"/>
            <a:ext cx="75565" cy="48895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SYDNEY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WASHER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" name="object 142" descr=""/>
          <p:cNvSpPr txBox="1"/>
          <p:nvPr/>
        </p:nvSpPr>
        <p:spPr>
          <a:xfrm>
            <a:off x="874469" y="811261"/>
            <a:ext cx="2921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CLAY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PIT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" name="object 143" descr=""/>
          <p:cNvSpPr txBox="1"/>
          <p:nvPr/>
        </p:nvSpPr>
        <p:spPr>
          <a:xfrm>
            <a:off x="3634834" y="10296725"/>
            <a:ext cx="3054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BLOOMING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" name="object 144" descr=""/>
          <p:cNvSpPr txBox="1"/>
          <p:nvPr/>
        </p:nvSpPr>
        <p:spPr>
          <a:xfrm>
            <a:off x="3915115" y="10299388"/>
            <a:ext cx="243204" cy="781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DALE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" name="object 145" descr=""/>
          <p:cNvSpPr txBox="1"/>
          <p:nvPr/>
        </p:nvSpPr>
        <p:spPr>
          <a:xfrm>
            <a:off x="4292192" y="4219618"/>
            <a:ext cx="76835" cy="120014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MAL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" name="object 146" descr=""/>
          <p:cNvSpPr txBox="1"/>
          <p:nvPr/>
        </p:nvSpPr>
        <p:spPr>
          <a:xfrm rot="3420000">
            <a:off x="4309239" y="432149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" name="object 147" descr=""/>
          <p:cNvSpPr txBox="1"/>
          <p:nvPr/>
        </p:nvSpPr>
        <p:spPr>
          <a:xfrm rot="2040000">
            <a:off x="4329360" y="434144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" name="object 148" descr=""/>
          <p:cNvSpPr txBox="1"/>
          <p:nvPr/>
        </p:nvSpPr>
        <p:spPr>
          <a:xfrm rot="21300000">
            <a:off x="4544056" y="435951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" name="object 149" descr=""/>
          <p:cNvSpPr txBox="1"/>
          <p:nvPr/>
        </p:nvSpPr>
        <p:spPr>
          <a:xfrm rot="19380000">
            <a:off x="4577923" y="434652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" name="object 150" descr=""/>
          <p:cNvSpPr txBox="1"/>
          <p:nvPr/>
        </p:nvSpPr>
        <p:spPr>
          <a:xfrm>
            <a:off x="8126271" y="9506270"/>
            <a:ext cx="123189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BALI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" name="object 151" descr=""/>
          <p:cNvSpPr txBox="1"/>
          <p:nvPr/>
        </p:nvSpPr>
        <p:spPr>
          <a:xfrm rot="20520000">
            <a:off x="8224591" y="952278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" name="object 152" descr=""/>
          <p:cNvSpPr txBox="1"/>
          <p:nvPr/>
        </p:nvSpPr>
        <p:spPr>
          <a:xfrm rot="17820000">
            <a:off x="8254031" y="9495159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" name="object 153" descr=""/>
          <p:cNvSpPr txBox="1"/>
          <p:nvPr/>
        </p:nvSpPr>
        <p:spPr>
          <a:xfrm>
            <a:off x="3829342" y="8054126"/>
            <a:ext cx="75565" cy="249554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BRYAN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" name="object 154" descr=""/>
          <p:cNvSpPr txBox="1"/>
          <p:nvPr/>
        </p:nvSpPr>
        <p:spPr>
          <a:xfrm rot="3480000">
            <a:off x="2892606" y="14590255"/>
            <a:ext cx="67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5">
                <a:solidFill>
                  <a:srgbClr val="333333"/>
                </a:solidFill>
                <a:latin typeface="Arial"/>
                <a:cs typeface="Arial"/>
              </a:rPr>
              <a:t>TA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" name="object 155" descr=""/>
          <p:cNvSpPr txBox="1"/>
          <p:nvPr/>
        </p:nvSpPr>
        <p:spPr>
          <a:xfrm rot="4020000">
            <a:off x="2918915" y="1462662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" name="object 156" descr=""/>
          <p:cNvSpPr txBox="1"/>
          <p:nvPr/>
        </p:nvSpPr>
        <p:spPr>
          <a:xfrm rot="5220000">
            <a:off x="2901359" y="14687100"/>
            <a:ext cx="10568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RAG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" name="object 157" descr=""/>
          <p:cNvSpPr txBox="1"/>
          <p:nvPr/>
        </p:nvSpPr>
        <p:spPr>
          <a:xfrm rot="4740000">
            <a:off x="2931344" y="1475196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" name="object 158" descr=""/>
          <p:cNvSpPr txBox="1"/>
          <p:nvPr/>
        </p:nvSpPr>
        <p:spPr>
          <a:xfrm rot="3600000">
            <a:off x="2929817" y="14817332"/>
            <a:ext cx="11674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" name="object 159" descr=""/>
          <p:cNvSpPr txBox="1"/>
          <p:nvPr/>
        </p:nvSpPr>
        <p:spPr>
          <a:xfrm>
            <a:off x="7211758" y="10303209"/>
            <a:ext cx="4756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BLOOMINGDALE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" name="object 160" descr=""/>
          <p:cNvSpPr txBox="1"/>
          <p:nvPr/>
        </p:nvSpPr>
        <p:spPr>
          <a:xfrm rot="21180000">
            <a:off x="3875957" y="1167888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" name="object 161" descr=""/>
          <p:cNvSpPr txBox="1"/>
          <p:nvPr/>
        </p:nvSpPr>
        <p:spPr>
          <a:xfrm rot="20880000">
            <a:off x="3912832" y="11665364"/>
            <a:ext cx="1132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F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" name="object 162" descr=""/>
          <p:cNvSpPr txBox="1"/>
          <p:nvPr/>
        </p:nvSpPr>
        <p:spPr>
          <a:xfrm>
            <a:off x="3596759" y="7678957"/>
            <a:ext cx="214629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JULIE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" name="object 163" descr=""/>
          <p:cNvSpPr txBox="1"/>
          <p:nvPr/>
        </p:nvSpPr>
        <p:spPr>
          <a:xfrm rot="360000">
            <a:off x="3572161" y="2436945"/>
            <a:ext cx="817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FAI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" name="object 164" descr=""/>
          <p:cNvSpPr txBox="1"/>
          <p:nvPr/>
        </p:nvSpPr>
        <p:spPr>
          <a:xfrm rot="1740000">
            <a:off x="3631175" y="244734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" name="object 165" descr=""/>
          <p:cNvSpPr txBox="1"/>
          <p:nvPr/>
        </p:nvSpPr>
        <p:spPr>
          <a:xfrm rot="3120000">
            <a:off x="3648747" y="246451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" name="object 166" descr=""/>
          <p:cNvSpPr txBox="1"/>
          <p:nvPr/>
        </p:nvSpPr>
        <p:spPr>
          <a:xfrm rot="3480000">
            <a:off x="3665779" y="249387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" name="object 167" descr=""/>
          <p:cNvSpPr txBox="1"/>
          <p:nvPr/>
        </p:nvSpPr>
        <p:spPr>
          <a:xfrm rot="4440000">
            <a:off x="3685765" y="252715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" name="object 168" descr=""/>
          <p:cNvSpPr txBox="1"/>
          <p:nvPr/>
        </p:nvSpPr>
        <p:spPr>
          <a:xfrm rot="5100000">
            <a:off x="3689564" y="255315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" name="object 169" descr=""/>
          <p:cNvSpPr txBox="1"/>
          <p:nvPr/>
        </p:nvSpPr>
        <p:spPr>
          <a:xfrm>
            <a:off x="3679667" y="2591461"/>
            <a:ext cx="77470" cy="8953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" name="object 170" descr=""/>
          <p:cNvSpPr txBox="1"/>
          <p:nvPr/>
        </p:nvSpPr>
        <p:spPr>
          <a:xfrm rot="21300000">
            <a:off x="3527004" y="10872083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HID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" name="object 171" descr=""/>
          <p:cNvSpPr txBox="1"/>
          <p:nvPr/>
        </p:nvSpPr>
        <p:spPr>
          <a:xfrm rot="21540000">
            <a:off x="3592975" y="1086843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" name="object 172" descr=""/>
          <p:cNvSpPr txBox="1"/>
          <p:nvPr/>
        </p:nvSpPr>
        <p:spPr>
          <a:xfrm>
            <a:off x="3622650" y="10846541"/>
            <a:ext cx="29400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LAKE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" name="object 173" descr=""/>
          <p:cNvSpPr txBox="1"/>
          <p:nvPr/>
        </p:nvSpPr>
        <p:spPr>
          <a:xfrm rot="660000">
            <a:off x="3433096" y="1279147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" name="object 174" descr=""/>
          <p:cNvSpPr txBox="1"/>
          <p:nvPr/>
        </p:nvSpPr>
        <p:spPr>
          <a:xfrm rot="1140000">
            <a:off x="3464949" y="12804306"/>
            <a:ext cx="739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OL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" name="object 175" descr=""/>
          <p:cNvSpPr txBox="1"/>
          <p:nvPr/>
        </p:nvSpPr>
        <p:spPr>
          <a:xfrm rot="1980000">
            <a:off x="3513818" y="12821215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" name="object 176" descr=""/>
          <p:cNvSpPr txBox="1"/>
          <p:nvPr/>
        </p:nvSpPr>
        <p:spPr>
          <a:xfrm rot="2460000">
            <a:off x="3528363" y="1283492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" name="object 177" descr=""/>
          <p:cNvSpPr txBox="1"/>
          <p:nvPr/>
        </p:nvSpPr>
        <p:spPr>
          <a:xfrm rot="3060000">
            <a:off x="3558661" y="1286631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" name="object 178" descr=""/>
          <p:cNvSpPr txBox="1"/>
          <p:nvPr/>
        </p:nvSpPr>
        <p:spPr>
          <a:xfrm rot="4260000">
            <a:off x="3568238" y="1289044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" name="object 179" descr=""/>
          <p:cNvSpPr txBox="1"/>
          <p:nvPr/>
        </p:nvSpPr>
        <p:spPr>
          <a:xfrm rot="2220000">
            <a:off x="3587815" y="1291866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" name="object 180" descr=""/>
          <p:cNvSpPr txBox="1"/>
          <p:nvPr/>
        </p:nvSpPr>
        <p:spPr>
          <a:xfrm>
            <a:off x="3621136" y="12912918"/>
            <a:ext cx="12700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" name="object 181" descr=""/>
          <p:cNvSpPr txBox="1"/>
          <p:nvPr/>
        </p:nvSpPr>
        <p:spPr>
          <a:xfrm>
            <a:off x="949843" y="11746766"/>
            <a:ext cx="21907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WINN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" name="object 182" descr=""/>
          <p:cNvSpPr txBox="1"/>
          <p:nvPr/>
        </p:nvSpPr>
        <p:spPr>
          <a:xfrm>
            <a:off x="1095278" y="10297408"/>
            <a:ext cx="4756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BLOOMINGDALE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" name="object 183" descr=""/>
          <p:cNvSpPr txBox="1"/>
          <p:nvPr/>
        </p:nvSpPr>
        <p:spPr>
          <a:xfrm>
            <a:off x="2646476" y="4260020"/>
            <a:ext cx="3213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CLEMONS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" name="object 184" descr=""/>
          <p:cNvSpPr txBox="1"/>
          <p:nvPr/>
        </p:nvSpPr>
        <p:spPr>
          <a:xfrm>
            <a:off x="5623840" y="14297180"/>
            <a:ext cx="75565" cy="14478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SKYT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" name="object 185" descr=""/>
          <p:cNvSpPr txBox="1"/>
          <p:nvPr/>
        </p:nvSpPr>
        <p:spPr>
          <a:xfrm rot="4920000">
            <a:off x="5635407" y="1442079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" name="object 186" descr=""/>
          <p:cNvSpPr txBox="1"/>
          <p:nvPr/>
        </p:nvSpPr>
        <p:spPr>
          <a:xfrm rot="3720000">
            <a:off x="5645848" y="1445201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" name="object 187" descr=""/>
          <p:cNvSpPr txBox="1"/>
          <p:nvPr/>
        </p:nvSpPr>
        <p:spPr>
          <a:xfrm rot="2640000">
            <a:off x="5671786" y="1448891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" name="object 188" descr=""/>
          <p:cNvSpPr txBox="1"/>
          <p:nvPr/>
        </p:nvSpPr>
        <p:spPr>
          <a:xfrm rot="2460000">
            <a:off x="5694657" y="1451065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" name="object 189" descr=""/>
          <p:cNvSpPr txBox="1"/>
          <p:nvPr/>
        </p:nvSpPr>
        <p:spPr>
          <a:xfrm rot="16320000">
            <a:off x="652496" y="10953275"/>
            <a:ext cx="1490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WINTH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" name="object 190" descr=""/>
          <p:cNvSpPr txBox="1"/>
          <p:nvPr/>
        </p:nvSpPr>
        <p:spPr>
          <a:xfrm rot="15600000">
            <a:off x="699275" y="1086810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" name="object 191" descr=""/>
          <p:cNvSpPr txBox="1"/>
          <p:nvPr/>
        </p:nvSpPr>
        <p:spPr>
          <a:xfrm rot="16860000">
            <a:off x="698424" y="1083744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" name="object 192" descr=""/>
          <p:cNvSpPr txBox="1"/>
          <p:nvPr/>
        </p:nvSpPr>
        <p:spPr>
          <a:xfrm rot="18060000">
            <a:off x="710284" y="1080833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" name="object 193" descr=""/>
          <p:cNvSpPr txBox="1"/>
          <p:nvPr/>
        </p:nvSpPr>
        <p:spPr>
          <a:xfrm rot="19920000">
            <a:off x="740029" y="1078400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" name="object 194" descr=""/>
          <p:cNvSpPr txBox="1"/>
          <p:nvPr/>
        </p:nvSpPr>
        <p:spPr>
          <a:xfrm rot="20880000">
            <a:off x="762896" y="1077465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" name="object 195" descr=""/>
          <p:cNvSpPr txBox="1"/>
          <p:nvPr/>
        </p:nvSpPr>
        <p:spPr>
          <a:xfrm rot="21240000">
            <a:off x="801367" y="10763955"/>
            <a:ext cx="14539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" name="object 196" descr=""/>
          <p:cNvSpPr txBox="1"/>
          <p:nvPr/>
        </p:nvSpPr>
        <p:spPr>
          <a:xfrm>
            <a:off x="4597312" y="11947276"/>
            <a:ext cx="76835" cy="160020"/>
          </a:xfrm>
          <a:prstGeom prst="rect">
            <a:avLst/>
          </a:prstGeom>
        </p:spPr>
        <p:txBody>
          <a:bodyPr wrap="square" lIns="0" tIns="1016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SPRIN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" name="object 197" descr=""/>
          <p:cNvSpPr txBox="1"/>
          <p:nvPr/>
        </p:nvSpPr>
        <p:spPr>
          <a:xfrm rot="4260000">
            <a:off x="4612604" y="1208901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" name="object 198" descr=""/>
          <p:cNvSpPr txBox="1"/>
          <p:nvPr/>
        </p:nvSpPr>
        <p:spPr>
          <a:xfrm rot="780000">
            <a:off x="4648964" y="12119898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" name="object 199" descr=""/>
          <p:cNvSpPr txBox="1"/>
          <p:nvPr/>
        </p:nvSpPr>
        <p:spPr>
          <a:xfrm rot="180000">
            <a:off x="4690529" y="1212632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" name="object 200" descr=""/>
          <p:cNvSpPr txBox="1"/>
          <p:nvPr/>
        </p:nvSpPr>
        <p:spPr>
          <a:xfrm rot="20940000">
            <a:off x="4718372" y="1212424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" name="object 201" descr=""/>
          <p:cNvSpPr txBox="1"/>
          <p:nvPr/>
        </p:nvSpPr>
        <p:spPr>
          <a:xfrm rot="20880000">
            <a:off x="4764690" y="12113217"/>
            <a:ext cx="628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" name="object 202" descr=""/>
          <p:cNvSpPr txBox="1"/>
          <p:nvPr/>
        </p:nvSpPr>
        <p:spPr>
          <a:xfrm rot="20520000">
            <a:off x="4802326" y="121043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" name="object 203" descr=""/>
          <p:cNvSpPr txBox="1"/>
          <p:nvPr/>
        </p:nvSpPr>
        <p:spPr>
          <a:xfrm rot="17400000">
            <a:off x="14737609" y="2889726"/>
            <a:ext cx="624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KI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" name="object 204" descr=""/>
          <p:cNvSpPr txBox="1"/>
          <p:nvPr/>
        </p:nvSpPr>
        <p:spPr>
          <a:xfrm>
            <a:off x="14734207" y="2675463"/>
            <a:ext cx="76835" cy="22542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LMER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" name="object 205" descr=""/>
          <p:cNvSpPr txBox="1"/>
          <p:nvPr/>
        </p:nvSpPr>
        <p:spPr>
          <a:xfrm rot="20820000">
            <a:off x="5651406" y="570425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" name="object 206" descr=""/>
          <p:cNvSpPr txBox="1"/>
          <p:nvPr/>
        </p:nvSpPr>
        <p:spPr>
          <a:xfrm rot="20100000">
            <a:off x="5684299" y="5687021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RO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" name="object 207" descr=""/>
          <p:cNvSpPr txBox="1"/>
          <p:nvPr/>
        </p:nvSpPr>
        <p:spPr>
          <a:xfrm rot="19500000">
            <a:off x="5740739" y="5653479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OK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" name="object 208" descr=""/>
          <p:cNvSpPr txBox="1"/>
          <p:nvPr/>
        </p:nvSpPr>
        <p:spPr>
          <a:xfrm rot="19860000">
            <a:off x="5803701" y="561904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" name="object 209" descr=""/>
          <p:cNvSpPr txBox="1"/>
          <p:nvPr/>
        </p:nvSpPr>
        <p:spPr>
          <a:xfrm rot="20340000">
            <a:off x="5831997" y="560649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" name="object 210" descr=""/>
          <p:cNvSpPr txBox="1"/>
          <p:nvPr/>
        </p:nvSpPr>
        <p:spPr>
          <a:xfrm rot="4020000">
            <a:off x="3408149" y="2717501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" name="object 211" descr=""/>
          <p:cNvSpPr txBox="1"/>
          <p:nvPr/>
        </p:nvSpPr>
        <p:spPr>
          <a:xfrm rot="5280000">
            <a:off x="3411202" y="2745523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" name="object 212" descr=""/>
          <p:cNvSpPr txBox="1"/>
          <p:nvPr/>
        </p:nvSpPr>
        <p:spPr>
          <a:xfrm>
            <a:off x="3404773" y="2772931"/>
            <a:ext cx="74930" cy="22796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REST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" name="object 213" descr=""/>
          <p:cNvSpPr txBox="1"/>
          <p:nvPr/>
        </p:nvSpPr>
        <p:spPr>
          <a:xfrm rot="20160000">
            <a:off x="4202891" y="14834010"/>
            <a:ext cx="764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" name="object 214" descr=""/>
          <p:cNvSpPr txBox="1"/>
          <p:nvPr/>
        </p:nvSpPr>
        <p:spPr>
          <a:xfrm rot="20460000">
            <a:off x="4256283" y="1481554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" name="object 215" descr=""/>
          <p:cNvSpPr txBox="1"/>
          <p:nvPr/>
        </p:nvSpPr>
        <p:spPr>
          <a:xfrm rot="21240000">
            <a:off x="4290541" y="14807488"/>
            <a:ext cx="749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PB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" name="object 216" descr=""/>
          <p:cNvSpPr txBox="1"/>
          <p:nvPr/>
        </p:nvSpPr>
        <p:spPr>
          <a:xfrm rot="20400000">
            <a:off x="4346367" y="1479821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" name="object 217" descr=""/>
          <p:cNvSpPr txBox="1"/>
          <p:nvPr/>
        </p:nvSpPr>
        <p:spPr>
          <a:xfrm rot="19260000">
            <a:off x="4374614" y="14781479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" name="object 218" descr=""/>
          <p:cNvSpPr txBox="1"/>
          <p:nvPr/>
        </p:nvSpPr>
        <p:spPr>
          <a:xfrm rot="17700000">
            <a:off x="4396575" y="14752998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" name="object 219" descr=""/>
          <p:cNvSpPr txBox="1"/>
          <p:nvPr/>
        </p:nvSpPr>
        <p:spPr>
          <a:xfrm rot="16440000">
            <a:off x="4405893" y="1472224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" name="object 220" descr=""/>
          <p:cNvSpPr txBox="1"/>
          <p:nvPr/>
        </p:nvSpPr>
        <p:spPr>
          <a:xfrm rot="16500000">
            <a:off x="4408558" y="1467667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" name="object 221" descr=""/>
          <p:cNvSpPr txBox="1"/>
          <p:nvPr/>
        </p:nvSpPr>
        <p:spPr>
          <a:xfrm rot="16920000">
            <a:off x="4412200" y="1464627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" name="object 222" descr=""/>
          <p:cNvSpPr txBox="1"/>
          <p:nvPr/>
        </p:nvSpPr>
        <p:spPr>
          <a:xfrm>
            <a:off x="7046545" y="7664920"/>
            <a:ext cx="2908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PARK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MEAD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" name="object 223" descr=""/>
          <p:cNvSpPr txBox="1"/>
          <p:nvPr/>
        </p:nvSpPr>
        <p:spPr>
          <a:xfrm rot="20700000">
            <a:off x="7312026" y="768168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" name="object 224" descr=""/>
          <p:cNvSpPr txBox="1"/>
          <p:nvPr/>
        </p:nvSpPr>
        <p:spPr>
          <a:xfrm rot="19140000">
            <a:off x="7390877" y="763302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" name="object 225" descr=""/>
          <p:cNvSpPr txBox="1"/>
          <p:nvPr/>
        </p:nvSpPr>
        <p:spPr>
          <a:xfrm rot="19680000">
            <a:off x="7343524" y="7643725"/>
            <a:ext cx="12798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2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7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26" name="object 226" descr=""/>
          <p:cNvSpPr txBox="1"/>
          <p:nvPr/>
        </p:nvSpPr>
        <p:spPr>
          <a:xfrm rot="18600000">
            <a:off x="5380875" y="8253830"/>
            <a:ext cx="4252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MEADOWRID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GE</a:t>
            </a:r>
            <a:r>
              <a:rPr dirty="0" baseline="7936" sz="525" spc="37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27" name="object 227" descr=""/>
          <p:cNvSpPr txBox="1"/>
          <p:nvPr/>
        </p:nvSpPr>
        <p:spPr>
          <a:xfrm>
            <a:off x="8496379" y="13584577"/>
            <a:ext cx="5588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" name="object 228" descr=""/>
          <p:cNvSpPr txBox="1"/>
          <p:nvPr/>
        </p:nvSpPr>
        <p:spPr>
          <a:xfrm rot="21180000">
            <a:off x="8535003" y="13596877"/>
            <a:ext cx="9431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TAR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" name="object 229" descr=""/>
          <p:cNvSpPr txBox="1"/>
          <p:nvPr/>
        </p:nvSpPr>
        <p:spPr>
          <a:xfrm rot="420000">
            <a:off x="8607444" y="1359234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" name="object 230" descr=""/>
          <p:cNvSpPr txBox="1"/>
          <p:nvPr/>
        </p:nvSpPr>
        <p:spPr>
          <a:xfrm rot="780000">
            <a:off x="8628050" y="13595410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" name="object 231" descr=""/>
          <p:cNvSpPr txBox="1"/>
          <p:nvPr/>
        </p:nvSpPr>
        <p:spPr>
          <a:xfrm rot="1200000">
            <a:off x="8641791" y="1360145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" name="object 232" descr=""/>
          <p:cNvSpPr txBox="1"/>
          <p:nvPr/>
        </p:nvSpPr>
        <p:spPr>
          <a:xfrm rot="1380000">
            <a:off x="8672426" y="13636454"/>
            <a:ext cx="1520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CRO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" name="object 233" descr=""/>
          <p:cNvSpPr txBox="1"/>
          <p:nvPr/>
        </p:nvSpPr>
        <p:spPr>
          <a:xfrm rot="600000">
            <a:off x="8802656" y="1366814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" name="object 234" descr=""/>
          <p:cNvSpPr txBox="1"/>
          <p:nvPr/>
        </p:nvSpPr>
        <p:spPr>
          <a:xfrm rot="540000">
            <a:off x="8838144" y="13677123"/>
            <a:ext cx="8494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SIN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" name="object 235" descr=""/>
          <p:cNvSpPr txBox="1"/>
          <p:nvPr/>
        </p:nvSpPr>
        <p:spPr>
          <a:xfrm rot="21420000">
            <a:off x="8905239" y="13682384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" name="object 236" descr=""/>
          <p:cNvSpPr txBox="1"/>
          <p:nvPr/>
        </p:nvSpPr>
        <p:spPr>
          <a:xfrm rot="21000000">
            <a:off x="8955884" y="13673366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" name="object 237" descr=""/>
          <p:cNvSpPr txBox="1"/>
          <p:nvPr/>
        </p:nvSpPr>
        <p:spPr>
          <a:xfrm rot="15240000">
            <a:off x="8509437" y="733216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" name="object 238" descr=""/>
          <p:cNvSpPr txBox="1"/>
          <p:nvPr/>
        </p:nvSpPr>
        <p:spPr>
          <a:xfrm>
            <a:off x="8490798" y="7202683"/>
            <a:ext cx="77470" cy="15113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ORSE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" name="object 239" descr=""/>
          <p:cNvSpPr txBox="1"/>
          <p:nvPr/>
        </p:nvSpPr>
        <p:spPr>
          <a:xfrm rot="16500000">
            <a:off x="8503091" y="717685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" name="object 240" descr=""/>
          <p:cNvSpPr txBox="1"/>
          <p:nvPr/>
        </p:nvSpPr>
        <p:spPr>
          <a:xfrm rot="17760000">
            <a:off x="8511153" y="714766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" name="object 241" descr=""/>
          <p:cNvSpPr txBox="1"/>
          <p:nvPr/>
        </p:nvSpPr>
        <p:spPr>
          <a:xfrm rot="19020000">
            <a:off x="8528010" y="7123403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" name="object 242" descr=""/>
          <p:cNvSpPr txBox="1"/>
          <p:nvPr/>
        </p:nvSpPr>
        <p:spPr>
          <a:xfrm rot="20400000">
            <a:off x="8558435" y="7097616"/>
            <a:ext cx="988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PI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" name="object 243" descr=""/>
          <p:cNvSpPr txBox="1"/>
          <p:nvPr/>
        </p:nvSpPr>
        <p:spPr>
          <a:xfrm rot="20460000">
            <a:off x="8635182" y="707657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" name="object 244" descr=""/>
          <p:cNvSpPr txBox="1"/>
          <p:nvPr/>
        </p:nvSpPr>
        <p:spPr>
          <a:xfrm rot="21360000">
            <a:off x="8663456" y="707082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" name="object 245" descr=""/>
          <p:cNvSpPr txBox="1"/>
          <p:nvPr/>
        </p:nvSpPr>
        <p:spPr>
          <a:xfrm rot="540000">
            <a:off x="8710241" y="7073546"/>
            <a:ext cx="7140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" name="object 246" descr=""/>
          <p:cNvSpPr txBox="1"/>
          <p:nvPr/>
        </p:nvSpPr>
        <p:spPr>
          <a:xfrm>
            <a:off x="754910" y="7672535"/>
            <a:ext cx="46037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WINDINGWOOD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" name="object 247" descr=""/>
          <p:cNvSpPr txBox="1"/>
          <p:nvPr/>
        </p:nvSpPr>
        <p:spPr>
          <a:xfrm>
            <a:off x="4667736" y="3848194"/>
            <a:ext cx="5575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BRANDON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LAKE</a:t>
            </a: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baseline="7936" sz="525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48" name="object 248" descr=""/>
          <p:cNvSpPr txBox="1"/>
          <p:nvPr/>
        </p:nvSpPr>
        <p:spPr>
          <a:xfrm>
            <a:off x="1495037" y="14000746"/>
            <a:ext cx="501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" name="object 249" descr=""/>
          <p:cNvSpPr txBox="1"/>
          <p:nvPr/>
        </p:nvSpPr>
        <p:spPr>
          <a:xfrm rot="21060000">
            <a:off x="1520785" y="1401935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" name="object 250" descr=""/>
          <p:cNvSpPr txBox="1"/>
          <p:nvPr/>
        </p:nvSpPr>
        <p:spPr>
          <a:xfrm rot="19320000">
            <a:off x="1552574" y="1400557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" name="object 251" descr=""/>
          <p:cNvSpPr txBox="1"/>
          <p:nvPr/>
        </p:nvSpPr>
        <p:spPr>
          <a:xfrm rot="17760000">
            <a:off x="1572243" y="1397852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" name="object 252" descr=""/>
          <p:cNvSpPr txBox="1"/>
          <p:nvPr/>
        </p:nvSpPr>
        <p:spPr>
          <a:xfrm rot="17040000">
            <a:off x="1583552" y="1395108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" name="object 253" descr=""/>
          <p:cNvSpPr txBox="1"/>
          <p:nvPr/>
        </p:nvSpPr>
        <p:spPr>
          <a:xfrm rot="15420000">
            <a:off x="1578917" y="1371705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" name="object 254" descr=""/>
          <p:cNvSpPr txBox="1"/>
          <p:nvPr/>
        </p:nvSpPr>
        <p:spPr>
          <a:xfrm rot="16020000">
            <a:off x="1575012" y="1368712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" name="object 255" descr=""/>
          <p:cNvSpPr txBox="1"/>
          <p:nvPr/>
        </p:nvSpPr>
        <p:spPr>
          <a:xfrm>
            <a:off x="13310009" y="13588058"/>
            <a:ext cx="76200" cy="27559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BRYANT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" name="object 256" descr=""/>
          <p:cNvSpPr txBox="1"/>
          <p:nvPr/>
        </p:nvSpPr>
        <p:spPr>
          <a:xfrm>
            <a:off x="2780280" y="9140486"/>
            <a:ext cx="78105" cy="348615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BELLWOOD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" name="object 257" descr=""/>
          <p:cNvSpPr txBox="1"/>
          <p:nvPr/>
        </p:nvSpPr>
        <p:spPr>
          <a:xfrm rot="5220000">
            <a:off x="9340641" y="9299905"/>
            <a:ext cx="13635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WINDI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" name="object 258" descr=""/>
          <p:cNvSpPr txBox="1"/>
          <p:nvPr/>
        </p:nvSpPr>
        <p:spPr>
          <a:xfrm rot="4860000">
            <a:off x="9387646" y="937804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" name="object 259" descr=""/>
          <p:cNvSpPr txBox="1"/>
          <p:nvPr/>
        </p:nvSpPr>
        <p:spPr>
          <a:xfrm rot="2040000">
            <a:off x="9407654" y="9411623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" name="object 260" descr=""/>
          <p:cNvSpPr txBox="1"/>
          <p:nvPr/>
        </p:nvSpPr>
        <p:spPr>
          <a:xfrm rot="60000">
            <a:off x="9460326" y="9425684"/>
            <a:ext cx="12917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TRAIL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" name="object 261" descr=""/>
          <p:cNvSpPr txBox="1"/>
          <p:nvPr/>
        </p:nvSpPr>
        <p:spPr>
          <a:xfrm rot="5520000">
            <a:off x="9552079" y="945240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" name="object 262" descr=""/>
          <p:cNvSpPr txBox="1"/>
          <p:nvPr/>
        </p:nvSpPr>
        <p:spPr>
          <a:xfrm rot="5100000">
            <a:off x="9552476" y="948417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" name="object 263" descr=""/>
          <p:cNvSpPr txBox="1"/>
          <p:nvPr/>
        </p:nvSpPr>
        <p:spPr>
          <a:xfrm>
            <a:off x="1293681" y="14894433"/>
            <a:ext cx="74930" cy="8064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" name="object 264" descr=""/>
          <p:cNvSpPr txBox="1"/>
          <p:nvPr/>
        </p:nvSpPr>
        <p:spPr>
          <a:xfrm rot="16620000">
            <a:off x="1307553" y="1487055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" name="object 265" descr=""/>
          <p:cNvSpPr txBox="1"/>
          <p:nvPr/>
        </p:nvSpPr>
        <p:spPr>
          <a:xfrm rot="18780000">
            <a:off x="1321013" y="1484125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" name="object 266" descr=""/>
          <p:cNvSpPr txBox="1"/>
          <p:nvPr/>
        </p:nvSpPr>
        <p:spPr>
          <a:xfrm rot="20820000">
            <a:off x="1347740" y="1482576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7" name="object 267" descr=""/>
          <p:cNvSpPr txBox="1"/>
          <p:nvPr/>
        </p:nvSpPr>
        <p:spPr>
          <a:xfrm>
            <a:off x="1376240" y="14801863"/>
            <a:ext cx="2032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PICKE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8" name="object 268" descr=""/>
          <p:cNvSpPr txBox="1"/>
          <p:nvPr/>
        </p:nvSpPr>
        <p:spPr>
          <a:xfrm rot="1080000">
            <a:off x="1552268" y="14827609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69" name="object 269" descr=""/>
          <p:cNvSpPr txBox="1"/>
          <p:nvPr/>
        </p:nvSpPr>
        <p:spPr>
          <a:xfrm rot="4260000">
            <a:off x="1574925" y="1485029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70" name="object 270" descr=""/>
          <p:cNvSpPr txBox="1"/>
          <p:nvPr/>
        </p:nvSpPr>
        <p:spPr>
          <a:xfrm>
            <a:off x="1571037" y="14873306"/>
            <a:ext cx="74930" cy="5778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71" name="object 271" descr=""/>
          <p:cNvSpPr txBox="1"/>
          <p:nvPr/>
        </p:nvSpPr>
        <p:spPr>
          <a:xfrm rot="60000">
            <a:off x="1178349" y="14508793"/>
            <a:ext cx="13635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CAMB</a:t>
            </a:r>
            <a:endParaRPr sz="350">
              <a:latin typeface="Arial"/>
              <a:cs typeface="Arial"/>
            </a:endParaRPr>
          </a:p>
        </p:txBody>
      </p:sp>
      <p:sp>
        <p:nvSpPr>
          <p:cNvPr id="272" name="object 272" descr=""/>
          <p:cNvSpPr txBox="1"/>
          <p:nvPr/>
        </p:nvSpPr>
        <p:spPr>
          <a:xfrm rot="900000">
            <a:off x="1293456" y="14511151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73" name="object 273" descr=""/>
          <p:cNvSpPr txBox="1"/>
          <p:nvPr/>
        </p:nvSpPr>
        <p:spPr>
          <a:xfrm rot="2340000">
            <a:off x="1306561" y="1452396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74" name="object 274" descr=""/>
          <p:cNvSpPr txBox="1"/>
          <p:nvPr/>
        </p:nvSpPr>
        <p:spPr>
          <a:xfrm rot="2160000">
            <a:off x="1331469" y="14543861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75" name="object 275" descr=""/>
          <p:cNvSpPr txBox="1"/>
          <p:nvPr/>
        </p:nvSpPr>
        <p:spPr>
          <a:xfrm>
            <a:off x="1377816" y="14536855"/>
            <a:ext cx="2736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CROWN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76" name="object 276" descr=""/>
          <p:cNvSpPr txBox="1"/>
          <p:nvPr/>
        </p:nvSpPr>
        <p:spPr>
          <a:xfrm rot="1500000">
            <a:off x="1143900" y="1495399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77" name="object 277" descr=""/>
          <p:cNvSpPr txBox="1"/>
          <p:nvPr/>
        </p:nvSpPr>
        <p:spPr>
          <a:xfrm rot="1140000">
            <a:off x="1171266" y="1496610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78" name="object 278" descr=""/>
          <p:cNvSpPr txBox="1"/>
          <p:nvPr/>
        </p:nvSpPr>
        <p:spPr>
          <a:xfrm rot="900000">
            <a:off x="1196501" y="1497344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79" name="object 279" descr=""/>
          <p:cNvSpPr txBox="1"/>
          <p:nvPr/>
        </p:nvSpPr>
        <p:spPr>
          <a:xfrm>
            <a:off x="1225496" y="14958736"/>
            <a:ext cx="3213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WOODS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80" name="object 280" descr=""/>
          <p:cNvSpPr txBox="1"/>
          <p:nvPr/>
        </p:nvSpPr>
        <p:spPr>
          <a:xfrm>
            <a:off x="5030609" y="10749977"/>
            <a:ext cx="77470" cy="27559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SPRINGVAL</a:t>
            </a:r>
            <a:endParaRPr sz="350">
              <a:latin typeface="Arial"/>
              <a:cs typeface="Arial"/>
            </a:endParaRPr>
          </a:p>
        </p:txBody>
      </p:sp>
      <p:sp>
        <p:nvSpPr>
          <p:cNvPr id="281" name="object 281" descr=""/>
          <p:cNvSpPr txBox="1"/>
          <p:nvPr/>
        </p:nvSpPr>
        <p:spPr>
          <a:xfrm rot="17040000">
            <a:off x="5046882" y="1072675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82" name="object 282" descr=""/>
          <p:cNvSpPr txBox="1"/>
          <p:nvPr/>
        </p:nvSpPr>
        <p:spPr>
          <a:xfrm rot="17160000">
            <a:off x="5051246" y="10668788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83" name="object 283" descr=""/>
          <p:cNvSpPr txBox="1"/>
          <p:nvPr/>
        </p:nvSpPr>
        <p:spPr>
          <a:xfrm rot="4860000">
            <a:off x="4610280" y="1283099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84" name="object 284" descr=""/>
          <p:cNvSpPr txBox="1"/>
          <p:nvPr/>
        </p:nvSpPr>
        <p:spPr>
          <a:xfrm rot="2820000">
            <a:off x="4625099" y="12864785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85" name="object 285" descr=""/>
          <p:cNvSpPr txBox="1"/>
          <p:nvPr/>
        </p:nvSpPr>
        <p:spPr>
          <a:xfrm rot="300000">
            <a:off x="4660454" y="1288061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86" name="object 286" descr=""/>
          <p:cNvSpPr txBox="1"/>
          <p:nvPr/>
        </p:nvSpPr>
        <p:spPr>
          <a:xfrm rot="60000">
            <a:off x="4709332" y="12883603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PA</a:t>
            </a:r>
            <a:endParaRPr sz="350">
              <a:latin typeface="Arial"/>
              <a:cs typeface="Arial"/>
            </a:endParaRPr>
          </a:p>
        </p:txBody>
      </p:sp>
      <p:sp>
        <p:nvSpPr>
          <p:cNvPr id="287" name="object 287" descr=""/>
          <p:cNvSpPr txBox="1"/>
          <p:nvPr/>
        </p:nvSpPr>
        <p:spPr>
          <a:xfrm rot="20400000">
            <a:off x="4763616" y="12880447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88" name="object 288" descr=""/>
          <p:cNvSpPr txBox="1"/>
          <p:nvPr/>
        </p:nvSpPr>
        <p:spPr>
          <a:xfrm>
            <a:off x="4786005" y="12798950"/>
            <a:ext cx="74930" cy="57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89" name="object 289" descr=""/>
          <p:cNvSpPr txBox="1"/>
          <p:nvPr/>
        </p:nvSpPr>
        <p:spPr>
          <a:xfrm rot="17760000">
            <a:off x="4767796" y="12818610"/>
            <a:ext cx="11968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40"/>
              </a:lnSpc>
            </a:pPr>
            <a:r>
              <a:rPr dirty="0" baseline="-23809" sz="525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dirty="0" baseline="-23809" sz="525" spc="322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90" name="object 290" descr=""/>
          <p:cNvSpPr txBox="1"/>
          <p:nvPr/>
        </p:nvSpPr>
        <p:spPr>
          <a:xfrm>
            <a:off x="1657686" y="6868459"/>
            <a:ext cx="74930" cy="24193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PAULS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91" name="object 291" descr=""/>
          <p:cNvSpPr txBox="1"/>
          <p:nvPr/>
        </p:nvSpPr>
        <p:spPr>
          <a:xfrm>
            <a:off x="8983671" y="11103933"/>
            <a:ext cx="603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92" name="object 292" descr=""/>
          <p:cNvSpPr txBox="1"/>
          <p:nvPr/>
        </p:nvSpPr>
        <p:spPr>
          <a:xfrm rot="21240000">
            <a:off x="9019241" y="1112162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93" name="object 293" descr=""/>
          <p:cNvSpPr txBox="1"/>
          <p:nvPr/>
        </p:nvSpPr>
        <p:spPr>
          <a:xfrm rot="20400000">
            <a:off x="9053200" y="11104274"/>
            <a:ext cx="988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NTR</a:t>
            </a:r>
            <a:endParaRPr sz="350">
              <a:latin typeface="Arial"/>
              <a:cs typeface="Arial"/>
            </a:endParaRPr>
          </a:p>
        </p:txBody>
      </p:sp>
      <p:sp>
        <p:nvSpPr>
          <p:cNvPr id="294" name="object 294" descr=""/>
          <p:cNvSpPr txBox="1"/>
          <p:nvPr/>
        </p:nvSpPr>
        <p:spPr>
          <a:xfrm rot="20880000">
            <a:off x="9124167" y="11088704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95" name="object 295" descr=""/>
          <p:cNvSpPr txBox="1"/>
          <p:nvPr/>
        </p:nvSpPr>
        <p:spPr>
          <a:xfrm>
            <a:off x="9137577" y="11070046"/>
            <a:ext cx="16510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CE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96" name="object 296" descr=""/>
          <p:cNvSpPr txBox="1"/>
          <p:nvPr/>
        </p:nvSpPr>
        <p:spPr>
          <a:xfrm>
            <a:off x="1662256" y="7798217"/>
            <a:ext cx="76835" cy="30543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BLUFIELD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</a:t>
            </a:r>
            <a:endParaRPr sz="350">
              <a:latin typeface="Arial"/>
              <a:cs typeface="Arial"/>
            </a:endParaRPr>
          </a:p>
        </p:txBody>
      </p:sp>
      <p:sp>
        <p:nvSpPr>
          <p:cNvPr id="297" name="object 297" descr=""/>
          <p:cNvSpPr txBox="1"/>
          <p:nvPr/>
        </p:nvSpPr>
        <p:spPr>
          <a:xfrm rot="16080000">
            <a:off x="1675037" y="777252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98" name="object 298" descr=""/>
          <p:cNvSpPr txBox="1"/>
          <p:nvPr/>
        </p:nvSpPr>
        <p:spPr>
          <a:xfrm>
            <a:off x="976000" y="2700815"/>
            <a:ext cx="76835" cy="36512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FRUITRIDGE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299" name="object 299" descr=""/>
          <p:cNvSpPr txBox="1"/>
          <p:nvPr/>
        </p:nvSpPr>
        <p:spPr>
          <a:xfrm rot="21420000">
            <a:off x="11044534" y="14241251"/>
            <a:ext cx="14297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HAWK</a:t>
            </a:r>
            <a:endParaRPr sz="350">
              <a:latin typeface="Arial"/>
              <a:cs typeface="Arial"/>
            </a:endParaRPr>
          </a:p>
        </p:txBody>
      </p:sp>
      <p:sp>
        <p:nvSpPr>
          <p:cNvPr id="300" name="object 300" descr=""/>
          <p:cNvSpPr txBox="1"/>
          <p:nvPr/>
        </p:nvSpPr>
        <p:spPr>
          <a:xfrm rot="20700000">
            <a:off x="11172465" y="1423106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01" name="object 301" descr=""/>
          <p:cNvSpPr txBox="1"/>
          <p:nvPr/>
        </p:nvSpPr>
        <p:spPr>
          <a:xfrm rot="18840000">
            <a:off x="11201812" y="14218023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302" name="object 302" descr=""/>
          <p:cNvSpPr txBox="1"/>
          <p:nvPr/>
        </p:nvSpPr>
        <p:spPr>
          <a:xfrm rot="18360000">
            <a:off x="11208737" y="1420035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03" name="object 303" descr=""/>
          <p:cNvSpPr txBox="1"/>
          <p:nvPr/>
        </p:nvSpPr>
        <p:spPr>
          <a:xfrm rot="16680000">
            <a:off x="11219874" y="1416920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304" name="object 304" descr=""/>
          <p:cNvSpPr txBox="1"/>
          <p:nvPr/>
        </p:nvSpPr>
        <p:spPr>
          <a:xfrm>
            <a:off x="11211545" y="14131157"/>
            <a:ext cx="74930" cy="55244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305" name="object 305" descr=""/>
          <p:cNvSpPr txBox="1"/>
          <p:nvPr/>
        </p:nvSpPr>
        <p:spPr>
          <a:xfrm rot="16980000">
            <a:off x="11226917" y="1409153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06" name="object 306" descr=""/>
          <p:cNvSpPr txBox="1"/>
          <p:nvPr/>
        </p:nvSpPr>
        <p:spPr>
          <a:xfrm rot="18180000">
            <a:off x="11238473" y="1406482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07" name="object 307" descr=""/>
          <p:cNvSpPr txBox="1"/>
          <p:nvPr/>
        </p:nvSpPr>
        <p:spPr>
          <a:xfrm rot="19320000">
            <a:off x="4232633" y="1819142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RO</a:t>
            </a:r>
            <a:endParaRPr sz="350">
              <a:latin typeface="Arial"/>
              <a:cs typeface="Arial"/>
            </a:endParaRPr>
          </a:p>
        </p:txBody>
      </p:sp>
      <p:sp>
        <p:nvSpPr>
          <p:cNvPr id="308" name="object 308" descr=""/>
          <p:cNvSpPr txBox="1"/>
          <p:nvPr/>
        </p:nvSpPr>
        <p:spPr>
          <a:xfrm rot="20220000">
            <a:off x="4284220" y="179250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309" name="object 309" descr=""/>
          <p:cNvSpPr txBox="1"/>
          <p:nvPr/>
        </p:nvSpPr>
        <p:spPr>
          <a:xfrm>
            <a:off x="4312611" y="1770391"/>
            <a:ext cx="19812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ALD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310" name="object 310" descr=""/>
          <p:cNvSpPr txBox="1"/>
          <p:nvPr/>
        </p:nvSpPr>
        <p:spPr>
          <a:xfrm rot="2760000">
            <a:off x="2027527" y="11785778"/>
            <a:ext cx="960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ALA</a:t>
            </a:r>
            <a:endParaRPr sz="350">
              <a:latin typeface="Arial"/>
              <a:cs typeface="Arial"/>
            </a:endParaRPr>
          </a:p>
        </p:txBody>
      </p:sp>
      <p:sp>
        <p:nvSpPr>
          <p:cNvPr id="311" name="object 311" descr=""/>
          <p:cNvSpPr txBox="1"/>
          <p:nvPr/>
        </p:nvSpPr>
        <p:spPr>
          <a:xfrm rot="2340000">
            <a:off x="2089039" y="11826292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312" name="object 312" descr=""/>
          <p:cNvSpPr txBox="1"/>
          <p:nvPr/>
        </p:nvSpPr>
        <p:spPr>
          <a:xfrm rot="1920000">
            <a:off x="2108273" y="11838515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313" name="object 313" descr=""/>
          <p:cNvSpPr txBox="1"/>
          <p:nvPr/>
        </p:nvSpPr>
        <p:spPr>
          <a:xfrm rot="1440000">
            <a:off x="2123172" y="1184639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314" name="object 314" descr=""/>
          <p:cNvSpPr txBox="1"/>
          <p:nvPr/>
        </p:nvSpPr>
        <p:spPr>
          <a:xfrm rot="720000">
            <a:off x="2165542" y="1186082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315" name="object 315" descr=""/>
          <p:cNvSpPr txBox="1"/>
          <p:nvPr/>
        </p:nvSpPr>
        <p:spPr>
          <a:xfrm rot="600000">
            <a:off x="2194596" y="11865898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316" name="object 316" descr=""/>
          <p:cNvSpPr txBox="1"/>
          <p:nvPr/>
        </p:nvSpPr>
        <p:spPr>
          <a:xfrm rot="21420000">
            <a:off x="2221452" y="11866271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VD</a:t>
            </a:r>
            <a:endParaRPr sz="350">
              <a:latin typeface="Arial"/>
              <a:cs typeface="Arial"/>
            </a:endParaRPr>
          </a:p>
        </p:txBody>
      </p:sp>
      <p:sp>
        <p:nvSpPr>
          <p:cNvPr id="317" name="object 317" descr=""/>
          <p:cNvSpPr txBox="1"/>
          <p:nvPr/>
        </p:nvSpPr>
        <p:spPr>
          <a:xfrm rot="18960000">
            <a:off x="703994" y="7063358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BU</a:t>
            </a:r>
            <a:endParaRPr sz="350">
              <a:latin typeface="Arial"/>
              <a:cs typeface="Arial"/>
            </a:endParaRPr>
          </a:p>
        </p:txBody>
      </p:sp>
      <p:sp>
        <p:nvSpPr>
          <p:cNvPr id="318" name="object 318" descr=""/>
          <p:cNvSpPr txBox="1"/>
          <p:nvPr/>
        </p:nvSpPr>
        <p:spPr>
          <a:xfrm rot="19380000">
            <a:off x="748846" y="703318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19" name="object 319" descr=""/>
          <p:cNvSpPr txBox="1"/>
          <p:nvPr/>
        </p:nvSpPr>
        <p:spPr>
          <a:xfrm rot="21240000">
            <a:off x="786805" y="7014815"/>
            <a:ext cx="1715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LWOOD</a:t>
            </a:r>
            <a:endParaRPr sz="350">
              <a:latin typeface="Arial"/>
              <a:cs typeface="Arial"/>
            </a:endParaRPr>
          </a:p>
        </p:txBody>
      </p:sp>
      <p:sp>
        <p:nvSpPr>
          <p:cNvPr id="320" name="object 320" descr=""/>
          <p:cNvSpPr txBox="1"/>
          <p:nvPr/>
        </p:nvSpPr>
        <p:spPr>
          <a:xfrm rot="780000">
            <a:off x="953462" y="700708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321" name="object 321" descr=""/>
          <p:cNvSpPr txBox="1"/>
          <p:nvPr/>
        </p:nvSpPr>
        <p:spPr>
          <a:xfrm rot="3000000">
            <a:off x="981898" y="7023299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322" name="object 322" descr=""/>
          <p:cNvSpPr txBox="1"/>
          <p:nvPr/>
        </p:nvSpPr>
        <p:spPr>
          <a:xfrm rot="15480000">
            <a:off x="14323393" y="1471853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FO</a:t>
            </a:r>
            <a:endParaRPr sz="350">
              <a:latin typeface="Arial"/>
              <a:cs typeface="Arial"/>
            </a:endParaRPr>
          </a:p>
        </p:txBody>
      </p:sp>
      <p:sp>
        <p:nvSpPr>
          <p:cNvPr id="323" name="object 323" descr=""/>
          <p:cNvSpPr txBox="1"/>
          <p:nvPr/>
        </p:nvSpPr>
        <p:spPr>
          <a:xfrm>
            <a:off x="14316786" y="1420451"/>
            <a:ext cx="75565" cy="58419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24" name="object 324" descr=""/>
          <p:cNvSpPr txBox="1"/>
          <p:nvPr/>
        </p:nvSpPr>
        <p:spPr>
          <a:xfrm rot="16560000">
            <a:off x="14330795" y="139803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325" name="object 325" descr=""/>
          <p:cNvSpPr txBox="1"/>
          <p:nvPr/>
        </p:nvSpPr>
        <p:spPr>
          <a:xfrm rot="15420000">
            <a:off x="14327780" y="13664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326" name="object 326" descr=""/>
          <p:cNvSpPr txBox="1"/>
          <p:nvPr/>
        </p:nvSpPr>
        <p:spPr>
          <a:xfrm rot="15360000">
            <a:off x="14322476" y="1337435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327" name="object 327" descr=""/>
          <p:cNvSpPr txBox="1"/>
          <p:nvPr/>
        </p:nvSpPr>
        <p:spPr>
          <a:xfrm rot="16560000">
            <a:off x="14316469" y="129938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328" name="object 328" descr=""/>
          <p:cNvSpPr txBox="1"/>
          <p:nvPr/>
        </p:nvSpPr>
        <p:spPr>
          <a:xfrm rot="17580000">
            <a:off x="14300472" y="1225229"/>
            <a:ext cx="1393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LUB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29" name="object 329" descr=""/>
          <p:cNvSpPr txBox="1"/>
          <p:nvPr/>
        </p:nvSpPr>
        <p:spPr>
          <a:xfrm rot="18300000">
            <a:off x="14375114" y="115240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30" name="object 330" descr=""/>
          <p:cNvSpPr txBox="1"/>
          <p:nvPr/>
        </p:nvSpPr>
        <p:spPr>
          <a:xfrm>
            <a:off x="6827191" y="11799961"/>
            <a:ext cx="2470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NEEDHAM</a:t>
            </a:r>
            <a:endParaRPr sz="350">
              <a:latin typeface="Arial"/>
              <a:cs typeface="Arial"/>
            </a:endParaRPr>
          </a:p>
        </p:txBody>
      </p:sp>
      <p:sp>
        <p:nvSpPr>
          <p:cNvPr id="331" name="object 331" descr=""/>
          <p:cNvSpPr txBox="1"/>
          <p:nvPr/>
        </p:nvSpPr>
        <p:spPr>
          <a:xfrm rot="21300000">
            <a:off x="7064457" y="1181928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32" name="object 332" descr=""/>
          <p:cNvSpPr txBox="1"/>
          <p:nvPr/>
        </p:nvSpPr>
        <p:spPr>
          <a:xfrm rot="19980000">
            <a:off x="7096148" y="1180892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33" name="object 333" descr=""/>
          <p:cNvSpPr txBox="1"/>
          <p:nvPr/>
        </p:nvSpPr>
        <p:spPr>
          <a:xfrm>
            <a:off x="8913316" y="7629335"/>
            <a:ext cx="76835" cy="15113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COPP</a:t>
            </a:r>
            <a:endParaRPr sz="350">
              <a:latin typeface="Arial"/>
              <a:cs typeface="Arial"/>
            </a:endParaRPr>
          </a:p>
        </p:txBody>
      </p:sp>
      <p:sp>
        <p:nvSpPr>
          <p:cNvPr id="334" name="object 334" descr=""/>
          <p:cNvSpPr txBox="1"/>
          <p:nvPr/>
        </p:nvSpPr>
        <p:spPr>
          <a:xfrm rot="15900000">
            <a:off x="8924202" y="760399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335" name="object 335" descr=""/>
          <p:cNvSpPr txBox="1"/>
          <p:nvPr/>
        </p:nvSpPr>
        <p:spPr>
          <a:xfrm rot="15480000">
            <a:off x="8918681" y="757135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36" name="object 336" descr=""/>
          <p:cNvSpPr txBox="1"/>
          <p:nvPr/>
        </p:nvSpPr>
        <p:spPr>
          <a:xfrm rot="16680000">
            <a:off x="8917928" y="752819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337" name="object 337" descr=""/>
          <p:cNvSpPr txBox="1"/>
          <p:nvPr/>
        </p:nvSpPr>
        <p:spPr>
          <a:xfrm rot="16620000">
            <a:off x="8922788" y="749912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338" name="object 338" descr=""/>
          <p:cNvSpPr txBox="1"/>
          <p:nvPr/>
        </p:nvSpPr>
        <p:spPr>
          <a:xfrm rot="16080000">
            <a:off x="8911774" y="7452710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NY</a:t>
            </a:r>
            <a:endParaRPr sz="350">
              <a:latin typeface="Arial"/>
              <a:cs typeface="Arial"/>
            </a:endParaRPr>
          </a:p>
        </p:txBody>
      </p:sp>
      <p:sp>
        <p:nvSpPr>
          <p:cNvPr id="339" name="object 339" descr=""/>
          <p:cNvSpPr txBox="1"/>
          <p:nvPr/>
        </p:nvSpPr>
        <p:spPr>
          <a:xfrm rot="15600000">
            <a:off x="8916600" y="740507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40" name="object 340" descr=""/>
          <p:cNvSpPr txBox="1"/>
          <p:nvPr/>
        </p:nvSpPr>
        <p:spPr>
          <a:xfrm>
            <a:off x="8901954" y="7297534"/>
            <a:ext cx="76200" cy="126364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</a:t>
            </a:r>
            <a:endParaRPr sz="350">
              <a:latin typeface="Arial"/>
              <a:cs typeface="Arial"/>
            </a:endParaRPr>
          </a:p>
        </p:txBody>
      </p:sp>
      <p:sp>
        <p:nvSpPr>
          <p:cNvPr id="341" name="object 341" descr=""/>
          <p:cNvSpPr txBox="1"/>
          <p:nvPr/>
        </p:nvSpPr>
        <p:spPr>
          <a:xfrm rot="15480000">
            <a:off x="8911828" y="727726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342" name="object 342" descr=""/>
          <p:cNvSpPr txBox="1"/>
          <p:nvPr/>
        </p:nvSpPr>
        <p:spPr>
          <a:xfrm rot="14520000">
            <a:off x="8899098" y="724756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43" name="object 343" descr=""/>
          <p:cNvSpPr txBox="1"/>
          <p:nvPr/>
        </p:nvSpPr>
        <p:spPr>
          <a:xfrm>
            <a:off x="8550953" y="7557785"/>
            <a:ext cx="76835" cy="26352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PINEY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BRA</a:t>
            </a:r>
            <a:endParaRPr sz="350">
              <a:latin typeface="Arial"/>
              <a:cs typeface="Arial"/>
            </a:endParaRPr>
          </a:p>
        </p:txBody>
      </p:sp>
      <p:sp>
        <p:nvSpPr>
          <p:cNvPr id="344" name="object 344" descr=""/>
          <p:cNvSpPr txBox="1"/>
          <p:nvPr/>
        </p:nvSpPr>
        <p:spPr>
          <a:xfrm rot="13260000">
            <a:off x="8548995" y="752624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345" name="object 345" descr=""/>
          <p:cNvSpPr txBox="1"/>
          <p:nvPr/>
        </p:nvSpPr>
        <p:spPr>
          <a:xfrm rot="10860000">
            <a:off x="8406723" y="7515028"/>
            <a:ext cx="1550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CH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346" name="object 346" descr=""/>
          <p:cNvSpPr txBox="1"/>
          <p:nvPr/>
        </p:nvSpPr>
        <p:spPr>
          <a:xfrm>
            <a:off x="14570299" y="3427836"/>
            <a:ext cx="3416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MEADOWS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347" name="object 347" descr=""/>
          <p:cNvSpPr txBox="1"/>
          <p:nvPr/>
        </p:nvSpPr>
        <p:spPr>
          <a:xfrm rot="2340000">
            <a:off x="2750063" y="1099439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348" name="object 348" descr=""/>
          <p:cNvSpPr txBox="1"/>
          <p:nvPr/>
        </p:nvSpPr>
        <p:spPr>
          <a:xfrm rot="2700000">
            <a:off x="2773465" y="1101621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49" name="object 349" descr=""/>
          <p:cNvSpPr txBox="1"/>
          <p:nvPr/>
        </p:nvSpPr>
        <p:spPr>
          <a:xfrm rot="3960000">
            <a:off x="2792449" y="1104290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350" name="object 350" descr=""/>
          <p:cNvSpPr txBox="1"/>
          <p:nvPr/>
        </p:nvSpPr>
        <p:spPr>
          <a:xfrm rot="4680000">
            <a:off x="2802042" y="11068280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351" name="object 351" descr=""/>
          <p:cNvSpPr txBox="1"/>
          <p:nvPr/>
        </p:nvSpPr>
        <p:spPr>
          <a:xfrm rot="4980000">
            <a:off x="2795228" y="11109243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HV</a:t>
            </a:r>
            <a:endParaRPr sz="350">
              <a:latin typeface="Arial"/>
              <a:cs typeface="Arial"/>
            </a:endParaRPr>
          </a:p>
        </p:txBody>
      </p:sp>
      <p:sp>
        <p:nvSpPr>
          <p:cNvPr id="352" name="object 352" descr=""/>
          <p:cNvSpPr txBox="1"/>
          <p:nvPr/>
        </p:nvSpPr>
        <p:spPr>
          <a:xfrm rot="5940000">
            <a:off x="2802934" y="11159306"/>
            <a:ext cx="60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IE</a:t>
            </a:r>
            <a:endParaRPr sz="350">
              <a:latin typeface="Arial"/>
              <a:cs typeface="Arial"/>
            </a:endParaRPr>
          </a:p>
        </p:txBody>
      </p:sp>
      <p:sp>
        <p:nvSpPr>
          <p:cNvPr id="353" name="object 353" descr=""/>
          <p:cNvSpPr txBox="1"/>
          <p:nvPr/>
        </p:nvSpPr>
        <p:spPr>
          <a:xfrm rot="6180000">
            <a:off x="2794660" y="11200226"/>
            <a:ext cx="610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354" name="object 354" descr=""/>
          <p:cNvSpPr txBox="1"/>
          <p:nvPr/>
        </p:nvSpPr>
        <p:spPr>
          <a:xfrm rot="7800000">
            <a:off x="2776461" y="1124678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55" name="object 355" descr=""/>
          <p:cNvSpPr txBox="1"/>
          <p:nvPr/>
        </p:nvSpPr>
        <p:spPr>
          <a:xfrm rot="9120000">
            <a:off x="2753754" y="1126362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56" name="object 356" descr=""/>
          <p:cNvSpPr txBox="1"/>
          <p:nvPr/>
        </p:nvSpPr>
        <p:spPr>
          <a:xfrm>
            <a:off x="3078978" y="13738390"/>
            <a:ext cx="77470" cy="227329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CARR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357" name="object 357" descr=""/>
          <p:cNvSpPr txBox="1"/>
          <p:nvPr/>
        </p:nvSpPr>
        <p:spPr>
          <a:xfrm>
            <a:off x="2735747" y="3054710"/>
            <a:ext cx="75565" cy="311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TAYLOR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358" name="object 358" descr=""/>
          <p:cNvSpPr txBox="1"/>
          <p:nvPr/>
        </p:nvSpPr>
        <p:spPr>
          <a:xfrm>
            <a:off x="6756953" y="7942796"/>
            <a:ext cx="80645" cy="30543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MILLE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359" name="object 359" descr=""/>
          <p:cNvSpPr txBox="1"/>
          <p:nvPr/>
        </p:nvSpPr>
        <p:spPr>
          <a:xfrm>
            <a:off x="4146649" y="5179326"/>
            <a:ext cx="2857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CLAY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360" name="object 360" descr=""/>
          <p:cNvSpPr txBox="1"/>
          <p:nvPr/>
        </p:nvSpPr>
        <p:spPr>
          <a:xfrm>
            <a:off x="5646699" y="2263599"/>
            <a:ext cx="3638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WHEELER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361" name="object 361" descr=""/>
          <p:cNvSpPr txBox="1"/>
          <p:nvPr/>
        </p:nvSpPr>
        <p:spPr>
          <a:xfrm rot="2640000">
            <a:off x="5560226" y="10585337"/>
            <a:ext cx="12798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CART</a:t>
            </a:r>
            <a:endParaRPr sz="350">
              <a:latin typeface="Arial"/>
              <a:cs typeface="Arial"/>
            </a:endParaRPr>
          </a:p>
        </p:txBody>
      </p:sp>
      <p:sp>
        <p:nvSpPr>
          <p:cNvPr id="362" name="object 362" descr=""/>
          <p:cNvSpPr txBox="1"/>
          <p:nvPr/>
        </p:nvSpPr>
        <p:spPr>
          <a:xfrm rot="1260000">
            <a:off x="5654819" y="1063139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363" name="object 363" descr=""/>
          <p:cNvSpPr txBox="1"/>
          <p:nvPr/>
        </p:nvSpPr>
        <p:spPr>
          <a:xfrm>
            <a:off x="5686489" y="10618085"/>
            <a:ext cx="2724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OAKS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364" name="object 364" descr=""/>
          <p:cNvSpPr txBox="1"/>
          <p:nvPr/>
        </p:nvSpPr>
        <p:spPr>
          <a:xfrm rot="21000000">
            <a:off x="3304658" y="11990639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365" name="object 365" descr=""/>
          <p:cNvSpPr txBox="1"/>
          <p:nvPr/>
        </p:nvSpPr>
        <p:spPr>
          <a:xfrm rot="19800000">
            <a:off x="3333534" y="11963166"/>
            <a:ext cx="10568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ORE</a:t>
            </a:r>
            <a:endParaRPr sz="350">
              <a:latin typeface="Arial"/>
              <a:cs typeface="Arial"/>
            </a:endParaRPr>
          </a:p>
        </p:txBody>
      </p:sp>
      <p:sp>
        <p:nvSpPr>
          <p:cNvPr id="366" name="object 366" descr=""/>
          <p:cNvSpPr txBox="1"/>
          <p:nvPr/>
        </p:nvSpPr>
        <p:spPr>
          <a:xfrm rot="19860000">
            <a:off x="3413662" y="1193110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367" name="object 367" descr=""/>
          <p:cNvSpPr txBox="1"/>
          <p:nvPr/>
        </p:nvSpPr>
        <p:spPr>
          <a:xfrm rot="20520000">
            <a:off x="3441040" y="1191926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368" name="object 368" descr=""/>
          <p:cNvSpPr txBox="1"/>
          <p:nvPr/>
        </p:nvSpPr>
        <p:spPr>
          <a:xfrm rot="20700000">
            <a:off x="3476202" y="1190723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369" name="object 369" descr=""/>
          <p:cNvSpPr txBox="1"/>
          <p:nvPr/>
        </p:nvSpPr>
        <p:spPr>
          <a:xfrm rot="21360000">
            <a:off x="3510770" y="11901247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RE</a:t>
            </a:r>
            <a:endParaRPr sz="350">
              <a:latin typeface="Arial"/>
              <a:cs typeface="Arial"/>
            </a:endParaRPr>
          </a:p>
        </p:txBody>
      </p:sp>
      <p:sp>
        <p:nvSpPr>
          <p:cNvPr id="370" name="object 370" descr=""/>
          <p:cNvSpPr txBox="1"/>
          <p:nvPr/>
        </p:nvSpPr>
        <p:spPr>
          <a:xfrm rot="21540000">
            <a:off x="3566973" y="1189813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371" name="object 371" descr=""/>
          <p:cNvSpPr txBox="1"/>
          <p:nvPr/>
        </p:nvSpPr>
        <p:spPr>
          <a:xfrm>
            <a:off x="3596882" y="11877636"/>
            <a:ext cx="1816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ZE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372" name="object 372" descr=""/>
          <p:cNvSpPr txBox="1"/>
          <p:nvPr/>
        </p:nvSpPr>
        <p:spPr>
          <a:xfrm>
            <a:off x="5074228" y="6635348"/>
            <a:ext cx="2355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DEW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BLO</a:t>
            </a:r>
            <a:endParaRPr sz="350">
              <a:latin typeface="Arial"/>
              <a:cs typeface="Arial"/>
            </a:endParaRPr>
          </a:p>
        </p:txBody>
      </p:sp>
      <p:sp>
        <p:nvSpPr>
          <p:cNvPr id="373" name="object 373" descr=""/>
          <p:cNvSpPr txBox="1"/>
          <p:nvPr/>
        </p:nvSpPr>
        <p:spPr>
          <a:xfrm rot="1320000">
            <a:off x="5282671" y="666362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74" name="object 374" descr=""/>
          <p:cNvSpPr txBox="1"/>
          <p:nvPr/>
        </p:nvSpPr>
        <p:spPr>
          <a:xfrm rot="840000">
            <a:off x="5315382" y="6673431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375" name="object 375" descr=""/>
          <p:cNvSpPr txBox="1"/>
          <p:nvPr/>
        </p:nvSpPr>
        <p:spPr>
          <a:xfrm rot="60000">
            <a:off x="5370946" y="6680545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376" name="object 376" descr=""/>
          <p:cNvSpPr txBox="1"/>
          <p:nvPr/>
        </p:nvSpPr>
        <p:spPr>
          <a:xfrm>
            <a:off x="1228526" y="1163083"/>
            <a:ext cx="825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TR</a:t>
            </a:r>
            <a:endParaRPr sz="350">
              <a:latin typeface="Arial"/>
              <a:cs typeface="Arial"/>
            </a:endParaRPr>
          </a:p>
        </p:txBody>
      </p:sp>
      <p:sp>
        <p:nvSpPr>
          <p:cNvPr id="377" name="object 377" descr=""/>
          <p:cNvSpPr txBox="1"/>
          <p:nvPr/>
        </p:nvSpPr>
        <p:spPr>
          <a:xfrm rot="540000">
            <a:off x="1283679" y="118665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378" name="object 378" descr=""/>
          <p:cNvSpPr txBox="1"/>
          <p:nvPr/>
        </p:nvSpPr>
        <p:spPr>
          <a:xfrm rot="2760000">
            <a:off x="1311028" y="1203475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379" name="object 379" descr=""/>
          <p:cNvSpPr txBox="1"/>
          <p:nvPr/>
        </p:nvSpPr>
        <p:spPr>
          <a:xfrm>
            <a:off x="4757371" y="4335565"/>
            <a:ext cx="508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380" name="object 380" descr=""/>
          <p:cNvSpPr txBox="1"/>
          <p:nvPr/>
        </p:nvSpPr>
        <p:spPr>
          <a:xfrm rot="240000">
            <a:off x="4782016" y="435755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381" name="object 381" descr=""/>
          <p:cNvSpPr txBox="1"/>
          <p:nvPr/>
        </p:nvSpPr>
        <p:spPr>
          <a:xfrm rot="480000">
            <a:off x="4818250" y="4366858"/>
            <a:ext cx="1091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KEM</a:t>
            </a:r>
            <a:endParaRPr sz="350">
              <a:latin typeface="Arial"/>
              <a:cs typeface="Arial"/>
            </a:endParaRPr>
          </a:p>
        </p:txBody>
      </p:sp>
      <p:sp>
        <p:nvSpPr>
          <p:cNvPr id="382" name="object 382" descr=""/>
          <p:cNvSpPr txBox="1"/>
          <p:nvPr/>
        </p:nvSpPr>
        <p:spPr>
          <a:xfrm rot="20940000">
            <a:off x="4911325" y="436999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83" name="object 383" descr=""/>
          <p:cNvSpPr txBox="1"/>
          <p:nvPr/>
        </p:nvSpPr>
        <p:spPr>
          <a:xfrm rot="20160000">
            <a:off x="4947822" y="4339720"/>
            <a:ext cx="13875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NT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384" name="object 384" descr=""/>
          <p:cNvSpPr txBox="1"/>
          <p:nvPr/>
        </p:nvSpPr>
        <p:spPr>
          <a:xfrm>
            <a:off x="6313931" y="7005446"/>
            <a:ext cx="1054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FAL</a:t>
            </a:r>
            <a:endParaRPr sz="350">
              <a:latin typeface="Arial"/>
              <a:cs typeface="Arial"/>
            </a:endParaRPr>
          </a:p>
        </p:txBody>
      </p:sp>
      <p:sp>
        <p:nvSpPr>
          <p:cNvPr id="385" name="object 385" descr=""/>
          <p:cNvSpPr txBox="1"/>
          <p:nvPr/>
        </p:nvSpPr>
        <p:spPr>
          <a:xfrm rot="20280000">
            <a:off x="6396347" y="702169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386" name="object 386" descr=""/>
          <p:cNvSpPr txBox="1"/>
          <p:nvPr/>
        </p:nvSpPr>
        <p:spPr>
          <a:xfrm rot="18900000">
            <a:off x="6422783" y="7006254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387" name="object 387" descr=""/>
          <p:cNvSpPr txBox="1"/>
          <p:nvPr/>
        </p:nvSpPr>
        <p:spPr>
          <a:xfrm rot="17340000">
            <a:off x="6429488" y="698425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88" name="object 388" descr=""/>
          <p:cNvSpPr txBox="1"/>
          <p:nvPr/>
        </p:nvSpPr>
        <p:spPr>
          <a:xfrm>
            <a:off x="6423271" y="6846250"/>
            <a:ext cx="75565" cy="1593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389" name="object 389" descr=""/>
          <p:cNvSpPr txBox="1"/>
          <p:nvPr/>
        </p:nvSpPr>
        <p:spPr>
          <a:xfrm rot="19320000">
            <a:off x="690266" y="897269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390" name="object 390" descr=""/>
          <p:cNvSpPr txBox="1"/>
          <p:nvPr/>
        </p:nvSpPr>
        <p:spPr>
          <a:xfrm rot="19260000">
            <a:off x="708556" y="8912775"/>
            <a:ext cx="16302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ORTSM</a:t>
            </a:r>
            <a:endParaRPr sz="350">
              <a:latin typeface="Arial"/>
              <a:cs typeface="Arial"/>
            </a:endParaRPr>
          </a:p>
        </p:txBody>
      </p:sp>
      <p:sp>
        <p:nvSpPr>
          <p:cNvPr id="391" name="object 391" descr=""/>
          <p:cNvSpPr txBox="1"/>
          <p:nvPr/>
        </p:nvSpPr>
        <p:spPr>
          <a:xfrm rot="19080000">
            <a:off x="835484" y="885057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392" name="object 392" descr=""/>
          <p:cNvSpPr txBox="1"/>
          <p:nvPr/>
        </p:nvSpPr>
        <p:spPr>
          <a:xfrm rot="18660000">
            <a:off x="857853" y="8816766"/>
            <a:ext cx="739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UT</a:t>
            </a:r>
            <a:endParaRPr sz="350">
              <a:latin typeface="Arial"/>
              <a:cs typeface="Arial"/>
            </a:endParaRPr>
          </a:p>
        </p:txBody>
      </p:sp>
      <p:sp>
        <p:nvSpPr>
          <p:cNvPr id="393" name="object 393" descr=""/>
          <p:cNvSpPr txBox="1"/>
          <p:nvPr/>
        </p:nvSpPr>
        <p:spPr>
          <a:xfrm rot="18300000">
            <a:off x="893240" y="878439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394" name="object 394" descr=""/>
          <p:cNvSpPr txBox="1"/>
          <p:nvPr/>
        </p:nvSpPr>
        <p:spPr>
          <a:xfrm rot="17700000">
            <a:off x="904557" y="8720408"/>
            <a:ext cx="9656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LAK</a:t>
            </a:r>
            <a:endParaRPr sz="350">
              <a:latin typeface="Arial"/>
              <a:cs typeface="Arial"/>
            </a:endParaRPr>
          </a:p>
        </p:txBody>
      </p:sp>
      <p:sp>
        <p:nvSpPr>
          <p:cNvPr id="395" name="object 395" descr=""/>
          <p:cNvSpPr txBox="1"/>
          <p:nvPr/>
        </p:nvSpPr>
        <p:spPr>
          <a:xfrm rot="17040000">
            <a:off x="946904" y="866613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396" name="object 396" descr=""/>
          <p:cNvSpPr txBox="1"/>
          <p:nvPr/>
        </p:nvSpPr>
        <p:spPr>
          <a:xfrm rot="16680000">
            <a:off x="953638" y="862039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397" name="object 397" descr=""/>
          <p:cNvSpPr txBox="1"/>
          <p:nvPr/>
        </p:nvSpPr>
        <p:spPr>
          <a:xfrm>
            <a:off x="944794" y="8583365"/>
            <a:ext cx="74930" cy="57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398" name="object 398" descr=""/>
          <p:cNvSpPr txBox="1"/>
          <p:nvPr/>
        </p:nvSpPr>
        <p:spPr>
          <a:xfrm>
            <a:off x="9950216" y="453653"/>
            <a:ext cx="3130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DOWNING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399" name="object 399" descr=""/>
          <p:cNvSpPr txBox="1"/>
          <p:nvPr/>
        </p:nvSpPr>
        <p:spPr>
          <a:xfrm rot="5280000">
            <a:off x="1330613" y="5771753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FO</a:t>
            </a:r>
            <a:endParaRPr sz="350">
              <a:latin typeface="Arial"/>
              <a:cs typeface="Arial"/>
            </a:endParaRPr>
          </a:p>
        </p:txBody>
      </p:sp>
      <p:sp>
        <p:nvSpPr>
          <p:cNvPr id="400" name="object 400" descr=""/>
          <p:cNvSpPr txBox="1"/>
          <p:nvPr/>
        </p:nvSpPr>
        <p:spPr>
          <a:xfrm rot="5220000">
            <a:off x="1343532" y="581598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X</a:t>
            </a:r>
            <a:endParaRPr sz="350">
              <a:latin typeface="Arial"/>
              <a:cs typeface="Arial"/>
            </a:endParaRPr>
          </a:p>
        </p:txBody>
      </p:sp>
      <p:sp>
        <p:nvSpPr>
          <p:cNvPr id="401" name="object 401" descr=""/>
          <p:cNvSpPr txBox="1"/>
          <p:nvPr/>
        </p:nvSpPr>
        <p:spPr>
          <a:xfrm rot="2340000">
            <a:off x="1360282" y="5848984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402" name="object 402" descr=""/>
          <p:cNvSpPr txBox="1"/>
          <p:nvPr/>
        </p:nvSpPr>
        <p:spPr>
          <a:xfrm>
            <a:off x="1402136" y="5844893"/>
            <a:ext cx="952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OO</a:t>
            </a:r>
            <a:endParaRPr sz="350">
              <a:latin typeface="Arial"/>
              <a:cs typeface="Arial"/>
            </a:endParaRPr>
          </a:p>
        </p:txBody>
      </p:sp>
      <p:sp>
        <p:nvSpPr>
          <p:cNvPr id="403" name="object 403" descr=""/>
          <p:cNvSpPr txBox="1"/>
          <p:nvPr/>
        </p:nvSpPr>
        <p:spPr>
          <a:xfrm rot="18900000">
            <a:off x="1476903" y="584942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404" name="object 404" descr=""/>
          <p:cNvSpPr txBox="1"/>
          <p:nvPr/>
        </p:nvSpPr>
        <p:spPr>
          <a:xfrm rot="16560000">
            <a:off x="1494034" y="580758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405" name="object 405" descr=""/>
          <p:cNvSpPr txBox="1"/>
          <p:nvPr/>
        </p:nvSpPr>
        <p:spPr>
          <a:xfrm rot="19560000">
            <a:off x="6745233" y="1117291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406" name="object 406" descr=""/>
          <p:cNvSpPr txBox="1"/>
          <p:nvPr/>
        </p:nvSpPr>
        <p:spPr>
          <a:xfrm rot="18480000">
            <a:off x="6762610" y="1115262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07" name="object 407" descr=""/>
          <p:cNvSpPr txBox="1"/>
          <p:nvPr/>
        </p:nvSpPr>
        <p:spPr>
          <a:xfrm rot="17400000">
            <a:off x="6777455" y="1112638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08" name="object 408" descr=""/>
          <p:cNvSpPr txBox="1"/>
          <p:nvPr/>
        </p:nvSpPr>
        <p:spPr>
          <a:xfrm>
            <a:off x="6772048" y="10916201"/>
            <a:ext cx="76835" cy="22860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ELINE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409" name="object 409" descr=""/>
          <p:cNvSpPr txBox="1"/>
          <p:nvPr/>
        </p:nvSpPr>
        <p:spPr>
          <a:xfrm>
            <a:off x="6136647" y="6965918"/>
            <a:ext cx="75565" cy="36068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BRIARCLIFF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410" name="object 410" descr=""/>
          <p:cNvSpPr txBox="1"/>
          <p:nvPr/>
        </p:nvSpPr>
        <p:spPr>
          <a:xfrm>
            <a:off x="7057222" y="5563132"/>
            <a:ext cx="21209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OAKHILL</a:t>
            </a:r>
            <a:endParaRPr sz="350">
              <a:latin typeface="Arial"/>
              <a:cs typeface="Arial"/>
            </a:endParaRPr>
          </a:p>
        </p:txBody>
      </p:sp>
      <p:sp>
        <p:nvSpPr>
          <p:cNvPr id="411" name="object 411" descr=""/>
          <p:cNvSpPr txBox="1"/>
          <p:nvPr/>
        </p:nvSpPr>
        <p:spPr>
          <a:xfrm rot="1800000">
            <a:off x="7253389" y="559175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412" name="object 412" descr=""/>
          <p:cNvSpPr txBox="1"/>
          <p:nvPr/>
        </p:nvSpPr>
        <p:spPr>
          <a:xfrm rot="3300000">
            <a:off x="7275123" y="5605846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413" name="object 413" descr=""/>
          <p:cNvSpPr txBox="1"/>
          <p:nvPr/>
        </p:nvSpPr>
        <p:spPr>
          <a:xfrm rot="4680000">
            <a:off x="7278385" y="562398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14" name="object 414" descr=""/>
          <p:cNvSpPr txBox="1"/>
          <p:nvPr/>
        </p:nvSpPr>
        <p:spPr>
          <a:xfrm>
            <a:off x="7266918" y="5643771"/>
            <a:ext cx="78105" cy="231775"/>
          </a:xfrm>
          <a:prstGeom prst="rect">
            <a:avLst/>
          </a:prstGeom>
        </p:spPr>
        <p:txBody>
          <a:bodyPr wrap="square" lIns="0" tIns="1079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LAGE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415" name="object 415" descr=""/>
          <p:cNvSpPr txBox="1"/>
          <p:nvPr/>
        </p:nvSpPr>
        <p:spPr>
          <a:xfrm>
            <a:off x="1814874" y="6265251"/>
            <a:ext cx="16129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OAKFI</a:t>
            </a:r>
            <a:endParaRPr sz="350">
              <a:latin typeface="Arial"/>
              <a:cs typeface="Arial"/>
            </a:endParaRPr>
          </a:p>
        </p:txBody>
      </p:sp>
      <p:sp>
        <p:nvSpPr>
          <p:cNvPr id="416" name="object 416" descr=""/>
          <p:cNvSpPr txBox="1"/>
          <p:nvPr/>
        </p:nvSpPr>
        <p:spPr>
          <a:xfrm rot="21480000">
            <a:off x="1948833" y="628540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17" name="object 417" descr=""/>
          <p:cNvSpPr txBox="1"/>
          <p:nvPr/>
        </p:nvSpPr>
        <p:spPr>
          <a:xfrm rot="21360000">
            <a:off x="1984289" y="6281073"/>
            <a:ext cx="7140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LD</a:t>
            </a:r>
            <a:endParaRPr sz="350">
              <a:latin typeface="Arial"/>
              <a:cs typeface="Arial"/>
            </a:endParaRPr>
          </a:p>
        </p:txBody>
      </p:sp>
      <p:sp>
        <p:nvSpPr>
          <p:cNvPr id="418" name="object 418" descr=""/>
          <p:cNvSpPr txBox="1"/>
          <p:nvPr/>
        </p:nvSpPr>
        <p:spPr>
          <a:xfrm>
            <a:off x="2046413" y="6257636"/>
            <a:ext cx="882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419" name="object 419" descr=""/>
          <p:cNvSpPr txBox="1"/>
          <p:nvPr/>
        </p:nvSpPr>
        <p:spPr>
          <a:xfrm rot="5640000">
            <a:off x="6132454" y="12548478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420" name="object 420" descr=""/>
          <p:cNvSpPr txBox="1"/>
          <p:nvPr/>
        </p:nvSpPr>
        <p:spPr>
          <a:xfrm>
            <a:off x="6124099" y="12577971"/>
            <a:ext cx="76200" cy="8572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VE</a:t>
            </a:r>
            <a:endParaRPr sz="350">
              <a:latin typeface="Arial"/>
              <a:cs typeface="Arial"/>
            </a:endParaRPr>
          </a:p>
        </p:txBody>
      </p:sp>
      <p:sp>
        <p:nvSpPr>
          <p:cNvPr id="421" name="object 421" descr=""/>
          <p:cNvSpPr txBox="1"/>
          <p:nvPr/>
        </p:nvSpPr>
        <p:spPr>
          <a:xfrm rot="4560000">
            <a:off x="6136910" y="1264648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22" name="object 422" descr=""/>
          <p:cNvSpPr txBox="1"/>
          <p:nvPr/>
        </p:nvSpPr>
        <p:spPr>
          <a:xfrm rot="21240000">
            <a:off x="6173576" y="1266135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423" name="object 423" descr=""/>
          <p:cNvSpPr txBox="1"/>
          <p:nvPr/>
        </p:nvSpPr>
        <p:spPr>
          <a:xfrm rot="20940000">
            <a:off x="6208350" y="12653874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RO</a:t>
            </a:r>
            <a:endParaRPr sz="350">
              <a:latin typeface="Arial"/>
              <a:cs typeface="Arial"/>
            </a:endParaRPr>
          </a:p>
        </p:txBody>
      </p:sp>
      <p:sp>
        <p:nvSpPr>
          <p:cNvPr id="424" name="object 424" descr=""/>
          <p:cNvSpPr txBox="1"/>
          <p:nvPr/>
        </p:nvSpPr>
        <p:spPr>
          <a:xfrm rot="21480000">
            <a:off x="6266856" y="1264718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425" name="object 425" descr=""/>
          <p:cNvSpPr txBox="1"/>
          <p:nvPr/>
        </p:nvSpPr>
        <p:spPr>
          <a:xfrm rot="600000">
            <a:off x="6304730" y="12663206"/>
            <a:ext cx="18882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SING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426" name="object 426" descr=""/>
          <p:cNvSpPr txBox="1"/>
          <p:nvPr/>
        </p:nvSpPr>
        <p:spPr>
          <a:xfrm rot="18660000">
            <a:off x="1505839" y="373400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27" name="object 427" descr=""/>
          <p:cNvSpPr txBox="1"/>
          <p:nvPr/>
        </p:nvSpPr>
        <p:spPr>
          <a:xfrm rot="16740000">
            <a:off x="1520809" y="370209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428" name="object 428" descr=""/>
          <p:cNvSpPr txBox="1"/>
          <p:nvPr/>
        </p:nvSpPr>
        <p:spPr>
          <a:xfrm>
            <a:off x="1507393" y="3575365"/>
            <a:ext cx="79375" cy="147320"/>
          </a:xfrm>
          <a:prstGeom prst="rect">
            <a:avLst/>
          </a:prstGeom>
        </p:spPr>
        <p:txBody>
          <a:bodyPr wrap="square" lIns="0" tIns="1206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STLIN</a:t>
            </a:r>
            <a:endParaRPr sz="350">
              <a:latin typeface="Arial"/>
              <a:cs typeface="Arial"/>
            </a:endParaRPr>
          </a:p>
        </p:txBody>
      </p:sp>
      <p:sp>
        <p:nvSpPr>
          <p:cNvPr id="429" name="object 429" descr=""/>
          <p:cNvSpPr txBox="1"/>
          <p:nvPr/>
        </p:nvSpPr>
        <p:spPr>
          <a:xfrm rot="15960000">
            <a:off x="1516283" y="3550173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430" name="object 430" descr=""/>
          <p:cNvSpPr txBox="1"/>
          <p:nvPr/>
        </p:nvSpPr>
        <p:spPr>
          <a:xfrm rot="14280000">
            <a:off x="1499823" y="3504288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431" name="object 431" descr=""/>
          <p:cNvSpPr txBox="1"/>
          <p:nvPr/>
        </p:nvSpPr>
        <p:spPr>
          <a:xfrm rot="13500000">
            <a:off x="1480648" y="348044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32" name="object 432" descr=""/>
          <p:cNvSpPr txBox="1"/>
          <p:nvPr/>
        </p:nvSpPr>
        <p:spPr>
          <a:xfrm rot="15540000">
            <a:off x="1466130" y="345240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433" name="object 433" descr=""/>
          <p:cNvSpPr txBox="1"/>
          <p:nvPr/>
        </p:nvSpPr>
        <p:spPr>
          <a:xfrm rot="17340000">
            <a:off x="1469369" y="341999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434" name="object 434" descr=""/>
          <p:cNvSpPr txBox="1"/>
          <p:nvPr/>
        </p:nvSpPr>
        <p:spPr>
          <a:xfrm rot="17280000">
            <a:off x="1482685" y="337618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435" name="object 435" descr=""/>
          <p:cNvSpPr txBox="1"/>
          <p:nvPr/>
        </p:nvSpPr>
        <p:spPr>
          <a:xfrm rot="16080000">
            <a:off x="1485417" y="334393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36" name="object 436" descr=""/>
          <p:cNvSpPr txBox="1"/>
          <p:nvPr/>
        </p:nvSpPr>
        <p:spPr>
          <a:xfrm>
            <a:off x="1325664" y="3082124"/>
            <a:ext cx="74930" cy="26162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SOUTHWIN</a:t>
            </a:r>
            <a:endParaRPr sz="350">
              <a:latin typeface="Arial"/>
              <a:cs typeface="Arial"/>
            </a:endParaRPr>
          </a:p>
        </p:txBody>
      </p:sp>
      <p:sp>
        <p:nvSpPr>
          <p:cNvPr id="437" name="object 437" descr=""/>
          <p:cNvSpPr txBox="1"/>
          <p:nvPr/>
        </p:nvSpPr>
        <p:spPr>
          <a:xfrm rot="15720000">
            <a:off x="1334839" y="305738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438" name="object 438" descr=""/>
          <p:cNvSpPr txBox="1"/>
          <p:nvPr/>
        </p:nvSpPr>
        <p:spPr>
          <a:xfrm rot="12420000">
            <a:off x="1309172" y="302164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439" name="object 439" descr=""/>
          <p:cNvSpPr txBox="1"/>
          <p:nvPr/>
        </p:nvSpPr>
        <p:spPr>
          <a:xfrm rot="11280000">
            <a:off x="1278466" y="301285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40" name="object 440" descr=""/>
          <p:cNvSpPr txBox="1"/>
          <p:nvPr/>
        </p:nvSpPr>
        <p:spPr>
          <a:xfrm>
            <a:off x="8825100" y="6081051"/>
            <a:ext cx="74930" cy="23304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TAHO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441" name="object 441" descr=""/>
          <p:cNvSpPr txBox="1"/>
          <p:nvPr/>
        </p:nvSpPr>
        <p:spPr>
          <a:xfrm>
            <a:off x="4961154" y="8661003"/>
            <a:ext cx="74930" cy="11557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LOR</a:t>
            </a:r>
            <a:endParaRPr sz="350">
              <a:latin typeface="Arial"/>
              <a:cs typeface="Arial"/>
            </a:endParaRPr>
          </a:p>
        </p:txBody>
      </p:sp>
      <p:sp>
        <p:nvSpPr>
          <p:cNvPr id="442" name="object 442" descr=""/>
          <p:cNvSpPr txBox="1"/>
          <p:nvPr/>
        </p:nvSpPr>
        <p:spPr>
          <a:xfrm rot="16500000">
            <a:off x="4974213" y="863896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43" name="object 443" descr=""/>
          <p:cNvSpPr txBox="1"/>
          <p:nvPr/>
        </p:nvSpPr>
        <p:spPr>
          <a:xfrm rot="17640000">
            <a:off x="4981873" y="860960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44" name="object 444" descr=""/>
          <p:cNvSpPr txBox="1"/>
          <p:nvPr/>
        </p:nvSpPr>
        <p:spPr>
          <a:xfrm rot="20700000">
            <a:off x="5008648" y="8584600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45" name="object 445" descr=""/>
          <p:cNvSpPr txBox="1"/>
          <p:nvPr/>
        </p:nvSpPr>
        <p:spPr>
          <a:xfrm rot="21540000">
            <a:off x="5032676" y="858094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446" name="object 446" descr=""/>
          <p:cNvSpPr txBox="1"/>
          <p:nvPr/>
        </p:nvSpPr>
        <p:spPr>
          <a:xfrm>
            <a:off x="4558053" y="2534257"/>
            <a:ext cx="80010" cy="511809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SEFFNE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 VALRICO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447" name="object 447" descr=""/>
          <p:cNvSpPr txBox="1"/>
          <p:nvPr/>
        </p:nvSpPr>
        <p:spPr>
          <a:xfrm>
            <a:off x="1238405" y="7968340"/>
            <a:ext cx="410209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BIRCHSTONE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448" name="object 448" descr=""/>
          <p:cNvSpPr txBox="1"/>
          <p:nvPr/>
        </p:nvSpPr>
        <p:spPr>
          <a:xfrm>
            <a:off x="6103801" y="6510459"/>
            <a:ext cx="990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INN</a:t>
            </a:r>
            <a:endParaRPr sz="350">
              <a:latin typeface="Arial"/>
              <a:cs typeface="Arial"/>
            </a:endParaRPr>
          </a:p>
        </p:txBody>
      </p:sp>
      <p:sp>
        <p:nvSpPr>
          <p:cNvPr id="449" name="object 449" descr=""/>
          <p:cNvSpPr txBox="1"/>
          <p:nvPr/>
        </p:nvSpPr>
        <p:spPr>
          <a:xfrm rot="540000">
            <a:off x="6175198" y="653399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50" name="object 450" descr=""/>
          <p:cNvSpPr txBox="1"/>
          <p:nvPr/>
        </p:nvSpPr>
        <p:spPr>
          <a:xfrm rot="2460000">
            <a:off x="6203150" y="654841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51" name="object 451" descr=""/>
          <p:cNvSpPr txBox="1"/>
          <p:nvPr/>
        </p:nvSpPr>
        <p:spPr>
          <a:xfrm rot="5160000">
            <a:off x="6144519" y="6658832"/>
            <a:ext cx="20118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GA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RY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452" name="object 452" descr=""/>
          <p:cNvSpPr txBox="1"/>
          <p:nvPr/>
        </p:nvSpPr>
        <p:spPr>
          <a:xfrm>
            <a:off x="8770517" y="10661230"/>
            <a:ext cx="31242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STEARNS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453" name="object 453" descr=""/>
          <p:cNvSpPr txBox="1"/>
          <p:nvPr/>
        </p:nvSpPr>
        <p:spPr>
          <a:xfrm rot="13800000">
            <a:off x="7912626" y="6750629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454" name="object 454" descr=""/>
          <p:cNvSpPr txBox="1"/>
          <p:nvPr/>
        </p:nvSpPr>
        <p:spPr>
          <a:xfrm rot="15300000">
            <a:off x="7898400" y="6729203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455" name="object 455" descr=""/>
          <p:cNvSpPr txBox="1"/>
          <p:nvPr/>
        </p:nvSpPr>
        <p:spPr>
          <a:xfrm rot="16440000">
            <a:off x="7886330" y="6681246"/>
            <a:ext cx="764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PE</a:t>
            </a:r>
            <a:endParaRPr sz="350">
              <a:latin typeface="Arial"/>
              <a:cs typeface="Arial"/>
            </a:endParaRPr>
          </a:p>
        </p:txBody>
      </p:sp>
      <p:sp>
        <p:nvSpPr>
          <p:cNvPr id="456" name="object 456" descr=""/>
          <p:cNvSpPr txBox="1"/>
          <p:nvPr/>
        </p:nvSpPr>
        <p:spPr>
          <a:xfrm rot="17520000">
            <a:off x="7903575" y="663637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57" name="object 457" descr=""/>
          <p:cNvSpPr txBox="1"/>
          <p:nvPr/>
        </p:nvSpPr>
        <p:spPr>
          <a:xfrm rot="18060000">
            <a:off x="7916884" y="6618105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458" name="object 458" descr=""/>
          <p:cNvSpPr txBox="1"/>
          <p:nvPr/>
        </p:nvSpPr>
        <p:spPr>
          <a:xfrm rot="20160000">
            <a:off x="7932663" y="66056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59" name="object 459" descr=""/>
          <p:cNvSpPr txBox="1"/>
          <p:nvPr/>
        </p:nvSpPr>
        <p:spPr>
          <a:xfrm rot="21540000">
            <a:off x="7959466" y="659795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60" name="object 460" descr=""/>
          <p:cNvSpPr txBox="1"/>
          <p:nvPr/>
        </p:nvSpPr>
        <p:spPr>
          <a:xfrm rot="360000">
            <a:off x="7997606" y="660150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61" name="object 461" descr=""/>
          <p:cNvSpPr txBox="1"/>
          <p:nvPr/>
        </p:nvSpPr>
        <p:spPr>
          <a:xfrm rot="21180000">
            <a:off x="8060625" y="660076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462" name="object 462" descr=""/>
          <p:cNvSpPr txBox="1"/>
          <p:nvPr/>
        </p:nvSpPr>
        <p:spPr>
          <a:xfrm>
            <a:off x="8003504" y="6582042"/>
            <a:ext cx="2406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350" spc="1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LE</a:t>
            </a:r>
            <a:r>
              <a:rPr dirty="0" baseline="7936" sz="525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7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463" name="object 463" descr=""/>
          <p:cNvSpPr txBox="1"/>
          <p:nvPr/>
        </p:nvSpPr>
        <p:spPr>
          <a:xfrm rot="900000">
            <a:off x="8191700" y="660303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64" name="object 464" descr=""/>
          <p:cNvSpPr txBox="1"/>
          <p:nvPr/>
        </p:nvSpPr>
        <p:spPr>
          <a:xfrm rot="16320000">
            <a:off x="4695835" y="1103253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65" name="object 465" descr=""/>
          <p:cNvSpPr txBox="1"/>
          <p:nvPr/>
        </p:nvSpPr>
        <p:spPr>
          <a:xfrm rot="17160000">
            <a:off x="4700582" y="1100345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66" name="object 466" descr=""/>
          <p:cNvSpPr txBox="1"/>
          <p:nvPr/>
        </p:nvSpPr>
        <p:spPr>
          <a:xfrm rot="18480000">
            <a:off x="4713772" y="1097608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467" name="object 467" descr=""/>
          <p:cNvSpPr txBox="1"/>
          <p:nvPr/>
        </p:nvSpPr>
        <p:spPr>
          <a:xfrm rot="18780000">
            <a:off x="4722617" y="10912426"/>
            <a:ext cx="15023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GEPOI</a:t>
            </a:r>
            <a:endParaRPr sz="350">
              <a:latin typeface="Arial"/>
              <a:cs typeface="Arial"/>
            </a:endParaRPr>
          </a:p>
        </p:txBody>
      </p:sp>
      <p:sp>
        <p:nvSpPr>
          <p:cNvPr id="468" name="object 468" descr=""/>
          <p:cNvSpPr txBox="1"/>
          <p:nvPr/>
        </p:nvSpPr>
        <p:spPr>
          <a:xfrm rot="19620000">
            <a:off x="4828978" y="1085328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469" name="object 469" descr=""/>
          <p:cNvSpPr txBox="1"/>
          <p:nvPr/>
        </p:nvSpPr>
        <p:spPr>
          <a:xfrm rot="20280000">
            <a:off x="4854843" y="10838901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470" name="object 470" descr=""/>
          <p:cNvSpPr txBox="1"/>
          <p:nvPr/>
        </p:nvSpPr>
        <p:spPr>
          <a:xfrm rot="20940000">
            <a:off x="4877059" y="1083275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71" name="object 471" descr=""/>
          <p:cNvSpPr txBox="1"/>
          <p:nvPr/>
        </p:nvSpPr>
        <p:spPr>
          <a:xfrm rot="300000">
            <a:off x="4925546" y="10834079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472" name="object 472" descr=""/>
          <p:cNvSpPr txBox="1"/>
          <p:nvPr/>
        </p:nvSpPr>
        <p:spPr>
          <a:xfrm>
            <a:off x="12702861" y="641479"/>
            <a:ext cx="2546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REECE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473" name="object 473" descr=""/>
          <p:cNvSpPr txBox="1"/>
          <p:nvPr/>
        </p:nvSpPr>
        <p:spPr>
          <a:xfrm rot="18600000">
            <a:off x="14452977" y="3600110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474" name="object 474" descr=""/>
          <p:cNvSpPr txBox="1"/>
          <p:nvPr/>
        </p:nvSpPr>
        <p:spPr>
          <a:xfrm rot="17160000">
            <a:off x="14464318" y="357442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75" name="object 475" descr=""/>
          <p:cNvSpPr txBox="1"/>
          <p:nvPr/>
        </p:nvSpPr>
        <p:spPr>
          <a:xfrm>
            <a:off x="14457292" y="3249049"/>
            <a:ext cx="153035" cy="46164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9539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APNELL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RIDGE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MAGNOLIA</a:t>
            </a:r>
            <a:endParaRPr sz="350">
              <a:latin typeface="Arial"/>
              <a:cs typeface="Arial"/>
            </a:endParaRPr>
          </a:p>
        </p:txBody>
      </p:sp>
      <p:sp>
        <p:nvSpPr>
          <p:cNvPr id="476" name="object 476" descr=""/>
          <p:cNvSpPr txBox="1"/>
          <p:nvPr/>
        </p:nvSpPr>
        <p:spPr>
          <a:xfrm rot="15840000">
            <a:off x="14466978" y="320764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477" name="object 477" descr=""/>
          <p:cNvSpPr txBox="1"/>
          <p:nvPr/>
        </p:nvSpPr>
        <p:spPr>
          <a:xfrm rot="14280000">
            <a:off x="14454499" y="317659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78" name="object 478" descr=""/>
          <p:cNvSpPr txBox="1"/>
          <p:nvPr/>
        </p:nvSpPr>
        <p:spPr>
          <a:xfrm rot="2640000">
            <a:off x="6966107" y="1265604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79" name="object 479" descr=""/>
          <p:cNvSpPr txBox="1"/>
          <p:nvPr/>
        </p:nvSpPr>
        <p:spPr>
          <a:xfrm rot="1560000">
            <a:off x="6990129" y="1267462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80" name="object 480" descr=""/>
          <p:cNvSpPr txBox="1"/>
          <p:nvPr/>
        </p:nvSpPr>
        <p:spPr>
          <a:xfrm rot="360000">
            <a:off x="7015655" y="1268132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81" name="object 481" descr=""/>
          <p:cNvSpPr txBox="1"/>
          <p:nvPr/>
        </p:nvSpPr>
        <p:spPr>
          <a:xfrm>
            <a:off x="7035802" y="12666185"/>
            <a:ext cx="271780" cy="7874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WOOD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482" name="object 482" descr=""/>
          <p:cNvSpPr txBox="1"/>
          <p:nvPr/>
        </p:nvSpPr>
        <p:spPr>
          <a:xfrm rot="18660000">
            <a:off x="1309094" y="238421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83" name="object 483" descr=""/>
          <p:cNvSpPr txBox="1"/>
          <p:nvPr/>
        </p:nvSpPr>
        <p:spPr>
          <a:xfrm rot="20100000">
            <a:off x="1329889" y="236842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84" name="object 484" descr=""/>
          <p:cNvSpPr txBox="1"/>
          <p:nvPr/>
        </p:nvSpPr>
        <p:spPr>
          <a:xfrm>
            <a:off x="1358017" y="2340390"/>
            <a:ext cx="1308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KEVI</a:t>
            </a:r>
            <a:endParaRPr sz="350">
              <a:latin typeface="Arial"/>
              <a:cs typeface="Arial"/>
            </a:endParaRPr>
          </a:p>
        </p:txBody>
      </p:sp>
      <p:sp>
        <p:nvSpPr>
          <p:cNvPr id="485" name="object 485" descr=""/>
          <p:cNvSpPr txBox="1"/>
          <p:nvPr/>
        </p:nvSpPr>
        <p:spPr>
          <a:xfrm rot="1380000">
            <a:off x="1462122" y="236659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86" name="object 486" descr=""/>
          <p:cNvSpPr txBox="1"/>
          <p:nvPr/>
        </p:nvSpPr>
        <p:spPr>
          <a:xfrm rot="2880000">
            <a:off x="1486134" y="238777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487" name="object 487" descr=""/>
          <p:cNvSpPr txBox="1"/>
          <p:nvPr/>
        </p:nvSpPr>
        <p:spPr>
          <a:xfrm rot="2520000">
            <a:off x="1524352" y="242796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488" name="object 488" descr=""/>
          <p:cNvSpPr txBox="1"/>
          <p:nvPr/>
        </p:nvSpPr>
        <p:spPr>
          <a:xfrm rot="2400000">
            <a:off x="1544144" y="2441631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489" name="object 489" descr=""/>
          <p:cNvSpPr txBox="1"/>
          <p:nvPr/>
        </p:nvSpPr>
        <p:spPr>
          <a:xfrm rot="1560000">
            <a:off x="1557514" y="2452130"/>
            <a:ext cx="5151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90" name="object 490" descr=""/>
          <p:cNvSpPr txBox="1"/>
          <p:nvPr/>
        </p:nvSpPr>
        <p:spPr>
          <a:xfrm rot="1260000">
            <a:off x="1579690" y="246263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491" name="object 491" descr=""/>
          <p:cNvSpPr txBox="1"/>
          <p:nvPr/>
        </p:nvSpPr>
        <p:spPr>
          <a:xfrm rot="480000">
            <a:off x="1604365" y="246872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492" name="object 492" descr=""/>
          <p:cNvSpPr txBox="1"/>
          <p:nvPr/>
        </p:nvSpPr>
        <p:spPr>
          <a:xfrm rot="21360000">
            <a:off x="1637202" y="246957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493" name="object 493" descr=""/>
          <p:cNvSpPr txBox="1"/>
          <p:nvPr/>
        </p:nvSpPr>
        <p:spPr>
          <a:xfrm rot="20580000">
            <a:off x="1670423" y="246403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94" name="object 494" descr=""/>
          <p:cNvSpPr txBox="1"/>
          <p:nvPr/>
        </p:nvSpPr>
        <p:spPr>
          <a:xfrm rot="19740000">
            <a:off x="1712031" y="244633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495" name="object 495" descr=""/>
          <p:cNvSpPr txBox="1"/>
          <p:nvPr/>
        </p:nvSpPr>
        <p:spPr>
          <a:xfrm rot="19440000">
            <a:off x="1737514" y="242912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96" name="object 496" descr=""/>
          <p:cNvSpPr txBox="1"/>
          <p:nvPr/>
        </p:nvSpPr>
        <p:spPr>
          <a:xfrm rot="480000">
            <a:off x="5672830" y="323034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497" name="object 497" descr=""/>
          <p:cNvSpPr txBox="1"/>
          <p:nvPr/>
        </p:nvSpPr>
        <p:spPr>
          <a:xfrm rot="120000">
            <a:off x="5703119" y="323305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98" name="object 498" descr=""/>
          <p:cNvSpPr txBox="1"/>
          <p:nvPr/>
        </p:nvSpPr>
        <p:spPr>
          <a:xfrm>
            <a:off x="5732147" y="3214611"/>
            <a:ext cx="3149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ARTLAND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499" name="object 499" descr=""/>
          <p:cNvSpPr txBox="1"/>
          <p:nvPr/>
        </p:nvSpPr>
        <p:spPr>
          <a:xfrm rot="5100000">
            <a:off x="5169848" y="689833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500" name="object 500" descr=""/>
          <p:cNvSpPr txBox="1"/>
          <p:nvPr/>
        </p:nvSpPr>
        <p:spPr>
          <a:xfrm rot="4440000">
            <a:off x="5174415" y="693021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501" name="object 501" descr=""/>
          <p:cNvSpPr txBox="1"/>
          <p:nvPr/>
        </p:nvSpPr>
        <p:spPr>
          <a:xfrm rot="4260000">
            <a:off x="5184549" y="695853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02" name="object 502" descr=""/>
          <p:cNvSpPr txBox="1"/>
          <p:nvPr/>
        </p:nvSpPr>
        <p:spPr>
          <a:xfrm rot="600000">
            <a:off x="2266184" y="210240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503" name="object 503" descr=""/>
          <p:cNvSpPr txBox="1"/>
          <p:nvPr/>
        </p:nvSpPr>
        <p:spPr>
          <a:xfrm rot="21540000">
            <a:off x="2296409" y="210340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504" name="object 504" descr=""/>
          <p:cNvSpPr txBox="1"/>
          <p:nvPr/>
        </p:nvSpPr>
        <p:spPr>
          <a:xfrm rot="21060000">
            <a:off x="2327078" y="2101750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505" name="object 505" descr=""/>
          <p:cNvSpPr txBox="1"/>
          <p:nvPr/>
        </p:nvSpPr>
        <p:spPr>
          <a:xfrm rot="20340000">
            <a:off x="2353938" y="2094198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06" name="object 506" descr=""/>
          <p:cNvSpPr txBox="1"/>
          <p:nvPr/>
        </p:nvSpPr>
        <p:spPr>
          <a:xfrm rot="19080000">
            <a:off x="2376600" y="207774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507" name="object 507" descr=""/>
          <p:cNvSpPr txBox="1"/>
          <p:nvPr/>
        </p:nvSpPr>
        <p:spPr>
          <a:xfrm rot="18060000">
            <a:off x="2396116" y="205287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508" name="object 508" descr=""/>
          <p:cNvSpPr txBox="1"/>
          <p:nvPr/>
        </p:nvSpPr>
        <p:spPr>
          <a:xfrm rot="17520000">
            <a:off x="2408750" y="202709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509" name="object 509" descr=""/>
          <p:cNvSpPr txBox="1"/>
          <p:nvPr/>
        </p:nvSpPr>
        <p:spPr>
          <a:xfrm rot="16860000">
            <a:off x="2418028" y="2010122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510" name="object 510" descr=""/>
          <p:cNvSpPr txBox="1"/>
          <p:nvPr/>
        </p:nvSpPr>
        <p:spPr>
          <a:xfrm>
            <a:off x="2402452" y="1637044"/>
            <a:ext cx="154305" cy="40322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ON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DOC</a:t>
            </a:r>
            <a:endParaRPr sz="350">
              <a:latin typeface="Arial"/>
              <a:cs typeface="Arial"/>
            </a:endParaRPr>
          </a:p>
          <a:p>
            <a:pPr marL="186055">
              <a:lnSpc>
                <a:spcPct val="100000"/>
              </a:lnSpc>
              <a:spcBef>
                <a:spcPts val="204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OAK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511" name="object 511" descr=""/>
          <p:cNvSpPr txBox="1"/>
          <p:nvPr/>
        </p:nvSpPr>
        <p:spPr>
          <a:xfrm rot="14940000">
            <a:off x="2409945" y="181537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512" name="object 512" descr=""/>
          <p:cNvSpPr txBox="1"/>
          <p:nvPr/>
        </p:nvSpPr>
        <p:spPr>
          <a:xfrm rot="12360000">
            <a:off x="2376842" y="178384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513" name="object 513" descr=""/>
          <p:cNvSpPr txBox="1"/>
          <p:nvPr/>
        </p:nvSpPr>
        <p:spPr>
          <a:xfrm rot="10980000">
            <a:off x="2344204" y="177619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514" name="object 514" descr=""/>
          <p:cNvSpPr txBox="1"/>
          <p:nvPr/>
        </p:nvSpPr>
        <p:spPr>
          <a:xfrm>
            <a:off x="4604927" y="11600094"/>
            <a:ext cx="76835" cy="184785"/>
          </a:xfrm>
          <a:prstGeom prst="rect">
            <a:avLst/>
          </a:prstGeom>
        </p:spPr>
        <p:txBody>
          <a:bodyPr wrap="square" lIns="0" tIns="1016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EASTRI</a:t>
            </a:r>
            <a:endParaRPr sz="350">
              <a:latin typeface="Arial"/>
              <a:cs typeface="Arial"/>
            </a:endParaRPr>
          </a:p>
        </p:txBody>
      </p:sp>
      <p:sp>
        <p:nvSpPr>
          <p:cNvPr id="515" name="object 515" descr=""/>
          <p:cNvSpPr txBox="1"/>
          <p:nvPr/>
        </p:nvSpPr>
        <p:spPr>
          <a:xfrm rot="3120000">
            <a:off x="4626282" y="1176907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516" name="object 516" descr=""/>
          <p:cNvSpPr txBox="1"/>
          <p:nvPr/>
        </p:nvSpPr>
        <p:spPr>
          <a:xfrm rot="1140000">
            <a:off x="4654810" y="11789058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517" name="object 517" descr=""/>
          <p:cNvSpPr txBox="1"/>
          <p:nvPr/>
        </p:nvSpPr>
        <p:spPr>
          <a:xfrm>
            <a:off x="4687323" y="11774069"/>
            <a:ext cx="1339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518" name="object 518" descr=""/>
          <p:cNvSpPr txBox="1"/>
          <p:nvPr/>
        </p:nvSpPr>
        <p:spPr>
          <a:xfrm>
            <a:off x="1293420" y="5450498"/>
            <a:ext cx="75565" cy="3244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HILLTOP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519" name="object 519" descr=""/>
          <p:cNvSpPr txBox="1"/>
          <p:nvPr/>
        </p:nvSpPr>
        <p:spPr>
          <a:xfrm rot="60000">
            <a:off x="1767760" y="4357478"/>
            <a:ext cx="2428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BELLADON</a:t>
            </a:r>
            <a:endParaRPr sz="350">
              <a:latin typeface="Arial"/>
              <a:cs typeface="Arial"/>
            </a:endParaRPr>
          </a:p>
        </p:txBody>
      </p:sp>
      <p:sp>
        <p:nvSpPr>
          <p:cNvPr id="520" name="object 520" descr=""/>
          <p:cNvSpPr txBox="1"/>
          <p:nvPr/>
        </p:nvSpPr>
        <p:spPr>
          <a:xfrm rot="21420000">
            <a:off x="1994726" y="435996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521" name="object 521" descr=""/>
          <p:cNvSpPr txBox="1"/>
          <p:nvPr/>
        </p:nvSpPr>
        <p:spPr>
          <a:xfrm rot="20460000">
            <a:off x="2026188" y="435379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22" name="object 522" descr=""/>
          <p:cNvSpPr txBox="1"/>
          <p:nvPr/>
        </p:nvSpPr>
        <p:spPr>
          <a:xfrm rot="17700000">
            <a:off x="2056213" y="432106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523" name="object 523" descr=""/>
          <p:cNvSpPr txBox="1"/>
          <p:nvPr/>
        </p:nvSpPr>
        <p:spPr>
          <a:xfrm rot="16380000">
            <a:off x="2064240" y="428821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524" name="object 524" descr=""/>
          <p:cNvSpPr txBox="1"/>
          <p:nvPr/>
        </p:nvSpPr>
        <p:spPr>
          <a:xfrm rot="18900000">
            <a:off x="8651570" y="6549696"/>
            <a:ext cx="7442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525" name="object 525" descr=""/>
          <p:cNvSpPr txBox="1"/>
          <p:nvPr/>
        </p:nvSpPr>
        <p:spPr>
          <a:xfrm rot="17520000">
            <a:off x="8686507" y="651310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526" name="object 526" descr=""/>
          <p:cNvSpPr txBox="1"/>
          <p:nvPr/>
        </p:nvSpPr>
        <p:spPr>
          <a:xfrm rot="16980000">
            <a:off x="8695570" y="631332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527" name="object 527" descr=""/>
          <p:cNvSpPr txBox="1"/>
          <p:nvPr/>
        </p:nvSpPr>
        <p:spPr>
          <a:xfrm rot="16320000">
            <a:off x="8699007" y="628481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528" name="object 528" descr=""/>
          <p:cNvSpPr txBox="1"/>
          <p:nvPr/>
        </p:nvSpPr>
        <p:spPr>
          <a:xfrm>
            <a:off x="8680121" y="6083238"/>
            <a:ext cx="83185" cy="448945"/>
          </a:xfrm>
          <a:prstGeom prst="rect">
            <a:avLst/>
          </a:prstGeom>
        </p:spPr>
        <p:txBody>
          <a:bodyPr wrap="square" lIns="0" tIns="1587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AWBER</a:t>
            </a:r>
            <a:r>
              <a:rPr dirty="0" baseline="7936" sz="525" spc="712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RIDGE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529" name="object 529" descr=""/>
          <p:cNvSpPr txBox="1"/>
          <p:nvPr/>
        </p:nvSpPr>
        <p:spPr>
          <a:xfrm rot="16020000">
            <a:off x="8674891" y="6032080"/>
            <a:ext cx="9543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530" name="object 530" descr=""/>
          <p:cNvSpPr txBox="1"/>
          <p:nvPr/>
        </p:nvSpPr>
        <p:spPr>
          <a:xfrm rot="18660000">
            <a:off x="6370338" y="1153888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531" name="object 531" descr=""/>
          <p:cNvSpPr txBox="1"/>
          <p:nvPr/>
        </p:nvSpPr>
        <p:spPr>
          <a:xfrm rot="19740000">
            <a:off x="6393217" y="11496243"/>
            <a:ext cx="12798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AGLE</a:t>
            </a:r>
            <a:endParaRPr sz="350">
              <a:latin typeface="Arial"/>
              <a:cs typeface="Arial"/>
            </a:endParaRPr>
          </a:p>
        </p:txBody>
      </p:sp>
      <p:sp>
        <p:nvSpPr>
          <p:cNvPr id="532" name="object 532" descr=""/>
          <p:cNvSpPr txBox="1"/>
          <p:nvPr/>
        </p:nvSpPr>
        <p:spPr>
          <a:xfrm rot="20040000">
            <a:off x="6506216" y="1145016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533" name="object 533" descr=""/>
          <p:cNvSpPr txBox="1"/>
          <p:nvPr/>
        </p:nvSpPr>
        <p:spPr>
          <a:xfrm rot="21240000">
            <a:off x="6534397" y="11441800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34" name="object 534" descr=""/>
          <p:cNvSpPr txBox="1"/>
          <p:nvPr/>
        </p:nvSpPr>
        <p:spPr>
          <a:xfrm rot="21540000">
            <a:off x="6566212" y="11439986"/>
            <a:ext cx="960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UFF</a:t>
            </a:r>
            <a:endParaRPr sz="350">
              <a:latin typeface="Arial"/>
              <a:cs typeface="Arial"/>
            </a:endParaRPr>
          </a:p>
        </p:txBody>
      </p:sp>
      <p:sp>
        <p:nvSpPr>
          <p:cNvPr id="535" name="object 535" descr=""/>
          <p:cNvSpPr txBox="1"/>
          <p:nvPr/>
        </p:nvSpPr>
        <p:spPr>
          <a:xfrm rot="21420000">
            <a:off x="6658548" y="1143755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536" name="object 536" descr=""/>
          <p:cNvSpPr txBox="1"/>
          <p:nvPr/>
        </p:nvSpPr>
        <p:spPr>
          <a:xfrm rot="20220000">
            <a:off x="6689023" y="1143026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537" name="object 537" descr=""/>
          <p:cNvSpPr txBox="1"/>
          <p:nvPr/>
        </p:nvSpPr>
        <p:spPr>
          <a:xfrm rot="20700000">
            <a:off x="8659380" y="685956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538" name="object 538" descr=""/>
          <p:cNvSpPr txBox="1"/>
          <p:nvPr/>
        </p:nvSpPr>
        <p:spPr>
          <a:xfrm rot="21480000">
            <a:off x="8689459" y="685497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539" name="object 539" descr=""/>
          <p:cNvSpPr txBox="1"/>
          <p:nvPr/>
        </p:nvSpPr>
        <p:spPr>
          <a:xfrm rot="1260000">
            <a:off x="8721086" y="686090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540" name="object 540" descr=""/>
          <p:cNvSpPr txBox="1"/>
          <p:nvPr/>
        </p:nvSpPr>
        <p:spPr>
          <a:xfrm rot="2520000">
            <a:off x="8746907" y="6885992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KY</a:t>
            </a:r>
            <a:endParaRPr sz="350">
              <a:latin typeface="Arial"/>
              <a:cs typeface="Arial"/>
            </a:endParaRPr>
          </a:p>
        </p:txBody>
      </p:sp>
      <p:sp>
        <p:nvSpPr>
          <p:cNvPr id="541" name="object 541" descr=""/>
          <p:cNvSpPr txBox="1"/>
          <p:nvPr/>
        </p:nvSpPr>
        <p:spPr>
          <a:xfrm rot="4620000">
            <a:off x="8790381" y="6933335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542" name="object 542" descr=""/>
          <p:cNvSpPr txBox="1"/>
          <p:nvPr/>
        </p:nvSpPr>
        <p:spPr>
          <a:xfrm rot="5760000">
            <a:off x="8793079" y="6967455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543" name="object 543" descr=""/>
          <p:cNvSpPr txBox="1"/>
          <p:nvPr/>
        </p:nvSpPr>
        <p:spPr>
          <a:xfrm rot="6120000">
            <a:off x="8721295" y="7059590"/>
            <a:ext cx="1618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UNTAIN</a:t>
            </a:r>
            <a:endParaRPr sz="350">
              <a:latin typeface="Arial"/>
              <a:cs typeface="Arial"/>
            </a:endParaRPr>
          </a:p>
        </p:txBody>
      </p:sp>
      <p:sp>
        <p:nvSpPr>
          <p:cNvPr id="544" name="object 544" descr=""/>
          <p:cNvSpPr txBox="1"/>
          <p:nvPr/>
        </p:nvSpPr>
        <p:spPr>
          <a:xfrm>
            <a:off x="8746481" y="7157422"/>
            <a:ext cx="76200" cy="5905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545" name="object 545" descr=""/>
          <p:cNvSpPr txBox="1"/>
          <p:nvPr/>
        </p:nvSpPr>
        <p:spPr>
          <a:xfrm rot="4380000">
            <a:off x="8759105" y="719398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546" name="object 546" descr=""/>
          <p:cNvSpPr txBox="1"/>
          <p:nvPr/>
        </p:nvSpPr>
        <p:spPr>
          <a:xfrm rot="21300000">
            <a:off x="8198806" y="835300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547" name="object 547" descr=""/>
          <p:cNvSpPr txBox="1"/>
          <p:nvPr/>
        </p:nvSpPr>
        <p:spPr>
          <a:xfrm>
            <a:off x="8226866" y="8332010"/>
            <a:ext cx="2635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ROOKE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548" name="object 548" descr=""/>
          <p:cNvSpPr txBox="1"/>
          <p:nvPr/>
        </p:nvSpPr>
        <p:spPr>
          <a:xfrm>
            <a:off x="5159035" y="6811532"/>
            <a:ext cx="130810" cy="141605"/>
          </a:xfrm>
          <a:prstGeom prst="rect">
            <a:avLst/>
          </a:prstGeom>
        </p:spPr>
        <p:txBody>
          <a:bodyPr wrap="square" lIns="0" tIns="6985" rIns="0" bIns="0" rtlCol="0" vert="vert">
            <a:spAutoFit/>
          </a:bodyPr>
          <a:lstStyle/>
          <a:p>
            <a:pPr marL="38735" marR="5080" indent="-26670">
              <a:lnSpc>
                <a:spcPct val="102800"/>
              </a:lnSpc>
              <a:spcBef>
                <a:spcPts val="5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MO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TU</a:t>
            </a:r>
            <a:endParaRPr sz="350">
              <a:latin typeface="Arial"/>
              <a:cs typeface="Arial"/>
            </a:endParaRPr>
          </a:p>
        </p:txBody>
      </p:sp>
      <p:sp>
        <p:nvSpPr>
          <p:cNvPr id="549" name="object 549" descr=""/>
          <p:cNvSpPr txBox="1"/>
          <p:nvPr/>
        </p:nvSpPr>
        <p:spPr>
          <a:xfrm rot="4320000">
            <a:off x="5228124" y="693416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550" name="object 550" descr=""/>
          <p:cNvSpPr txBox="1"/>
          <p:nvPr/>
        </p:nvSpPr>
        <p:spPr>
          <a:xfrm rot="3540000">
            <a:off x="5239057" y="7032025"/>
            <a:ext cx="1393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CAR</a:t>
            </a:r>
            <a:endParaRPr sz="350">
              <a:latin typeface="Arial"/>
              <a:cs typeface="Arial"/>
            </a:endParaRPr>
          </a:p>
        </p:txBody>
      </p:sp>
      <p:sp>
        <p:nvSpPr>
          <p:cNvPr id="551" name="object 551" descr=""/>
          <p:cNvSpPr txBox="1"/>
          <p:nvPr/>
        </p:nvSpPr>
        <p:spPr>
          <a:xfrm rot="3540000">
            <a:off x="5170678" y="7045466"/>
            <a:ext cx="17036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NY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552" name="object 552" descr=""/>
          <p:cNvSpPr txBox="1"/>
          <p:nvPr/>
        </p:nvSpPr>
        <p:spPr>
          <a:xfrm rot="3600000">
            <a:off x="5208577" y="7035076"/>
            <a:ext cx="20304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405">
                <a:solidFill>
                  <a:srgbClr val="333333"/>
                </a:solidFill>
                <a:latin typeface="Arial"/>
                <a:cs typeface="Arial"/>
              </a:rPr>
              <a:t> 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553" name="object 553" descr=""/>
          <p:cNvSpPr txBox="1"/>
          <p:nvPr/>
        </p:nvSpPr>
        <p:spPr>
          <a:xfrm rot="4020000">
            <a:off x="5333440" y="7146238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EL</a:t>
            </a:r>
            <a:endParaRPr sz="350">
              <a:latin typeface="Arial"/>
              <a:cs typeface="Arial"/>
            </a:endParaRPr>
          </a:p>
        </p:txBody>
      </p:sp>
      <p:sp>
        <p:nvSpPr>
          <p:cNvPr id="554" name="object 554" descr=""/>
          <p:cNvSpPr txBox="1"/>
          <p:nvPr/>
        </p:nvSpPr>
        <p:spPr>
          <a:xfrm rot="4680000">
            <a:off x="5349565" y="7214767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555" name="object 555" descr=""/>
          <p:cNvSpPr txBox="1"/>
          <p:nvPr/>
        </p:nvSpPr>
        <p:spPr>
          <a:xfrm>
            <a:off x="5321722" y="9573380"/>
            <a:ext cx="26479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GUILES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RD</a:t>
            </a:r>
            <a:endParaRPr sz="350">
              <a:latin typeface="Arial"/>
              <a:cs typeface="Arial"/>
            </a:endParaRPr>
          </a:p>
        </p:txBody>
      </p:sp>
      <p:sp>
        <p:nvSpPr>
          <p:cNvPr id="556" name="object 556" descr=""/>
          <p:cNvSpPr txBox="1"/>
          <p:nvPr/>
        </p:nvSpPr>
        <p:spPr>
          <a:xfrm rot="21540000">
            <a:off x="6115680" y="3399905"/>
            <a:ext cx="2979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HERITAGE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557" name="object 557" descr=""/>
          <p:cNvSpPr txBox="1"/>
          <p:nvPr/>
        </p:nvSpPr>
        <p:spPr>
          <a:xfrm rot="19560000">
            <a:off x="6401743" y="338490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558" name="object 558" descr=""/>
          <p:cNvSpPr txBox="1"/>
          <p:nvPr/>
        </p:nvSpPr>
        <p:spPr>
          <a:xfrm rot="18180000">
            <a:off x="6423836" y="336200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559" name="object 559" descr=""/>
          <p:cNvSpPr txBox="1"/>
          <p:nvPr/>
        </p:nvSpPr>
        <p:spPr>
          <a:xfrm rot="16320000">
            <a:off x="6406430" y="3293452"/>
            <a:ext cx="11089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T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560" name="object 560" descr=""/>
          <p:cNvSpPr txBox="1"/>
          <p:nvPr/>
        </p:nvSpPr>
        <p:spPr>
          <a:xfrm rot="16920000">
            <a:off x="1218878" y="8826925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350">
              <a:latin typeface="Arial"/>
              <a:cs typeface="Arial"/>
            </a:endParaRPr>
          </a:p>
        </p:txBody>
      </p:sp>
      <p:sp>
        <p:nvSpPr>
          <p:cNvPr id="561" name="object 561" descr=""/>
          <p:cNvSpPr txBox="1"/>
          <p:nvPr/>
        </p:nvSpPr>
        <p:spPr>
          <a:xfrm rot="16560000">
            <a:off x="1238314" y="8776635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562" name="object 562" descr=""/>
          <p:cNvSpPr txBox="1"/>
          <p:nvPr/>
        </p:nvSpPr>
        <p:spPr>
          <a:xfrm rot="16380000">
            <a:off x="1175578" y="8662561"/>
            <a:ext cx="19561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PTON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563" name="object 563" descr=""/>
          <p:cNvSpPr txBox="1"/>
          <p:nvPr/>
        </p:nvSpPr>
        <p:spPr>
          <a:xfrm rot="16620000">
            <a:off x="9664002" y="9591046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64" name="object 564" descr=""/>
          <p:cNvSpPr txBox="1"/>
          <p:nvPr/>
        </p:nvSpPr>
        <p:spPr>
          <a:xfrm rot="17220000">
            <a:off x="9667463" y="956548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65" name="object 565" descr=""/>
          <p:cNvSpPr txBox="1"/>
          <p:nvPr/>
        </p:nvSpPr>
        <p:spPr>
          <a:xfrm rot="18300000">
            <a:off x="9681118" y="953916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566" name="object 566" descr=""/>
          <p:cNvSpPr txBox="1"/>
          <p:nvPr/>
        </p:nvSpPr>
        <p:spPr>
          <a:xfrm rot="18720000">
            <a:off x="9698582" y="951481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567" name="object 567" descr=""/>
          <p:cNvSpPr txBox="1"/>
          <p:nvPr/>
        </p:nvSpPr>
        <p:spPr>
          <a:xfrm rot="19920000">
            <a:off x="9733907" y="9488043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568" name="object 568" descr=""/>
          <p:cNvSpPr txBox="1"/>
          <p:nvPr/>
        </p:nvSpPr>
        <p:spPr>
          <a:xfrm rot="21060000">
            <a:off x="9770355" y="9475250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IC</a:t>
            </a:r>
            <a:endParaRPr sz="350">
              <a:latin typeface="Arial"/>
              <a:cs typeface="Arial"/>
            </a:endParaRPr>
          </a:p>
        </p:txBody>
      </p:sp>
      <p:sp>
        <p:nvSpPr>
          <p:cNvPr id="569" name="object 569" descr=""/>
          <p:cNvSpPr txBox="1"/>
          <p:nvPr/>
        </p:nvSpPr>
        <p:spPr>
          <a:xfrm rot="540000">
            <a:off x="9808143" y="947496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570" name="object 570" descr=""/>
          <p:cNvSpPr txBox="1"/>
          <p:nvPr/>
        </p:nvSpPr>
        <p:spPr>
          <a:xfrm rot="1200000">
            <a:off x="9836847" y="948131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71" name="object 571" descr=""/>
          <p:cNvSpPr txBox="1"/>
          <p:nvPr/>
        </p:nvSpPr>
        <p:spPr>
          <a:xfrm rot="1740000">
            <a:off x="9866135" y="9509177"/>
            <a:ext cx="960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ELA</a:t>
            </a:r>
            <a:endParaRPr sz="350">
              <a:latin typeface="Arial"/>
              <a:cs typeface="Arial"/>
            </a:endParaRPr>
          </a:p>
        </p:txBody>
      </p:sp>
      <p:sp>
        <p:nvSpPr>
          <p:cNvPr id="572" name="object 572" descr=""/>
          <p:cNvSpPr txBox="1"/>
          <p:nvPr/>
        </p:nvSpPr>
        <p:spPr>
          <a:xfrm rot="600000">
            <a:off x="9952456" y="953911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573" name="object 573" descr=""/>
          <p:cNvSpPr txBox="1"/>
          <p:nvPr/>
        </p:nvSpPr>
        <p:spPr>
          <a:xfrm rot="240000">
            <a:off x="9982108" y="954336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74" name="object 574" descr=""/>
          <p:cNvSpPr txBox="1"/>
          <p:nvPr/>
        </p:nvSpPr>
        <p:spPr>
          <a:xfrm rot="21480000">
            <a:off x="10004388" y="954473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575" name="object 575" descr=""/>
          <p:cNvSpPr txBox="1"/>
          <p:nvPr/>
        </p:nvSpPr>
        <p:spPr>
          <a:xfrm rot="21120000">
            <a:off x="10035003" y="954160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576" name="object 576" descr=""/>
          <p:cNvSpPr txBox="1"/>
          <p:nvPr/>
        </p:nvSpPr>
        <p:spPr>
          <a:xfrm>
            <a:off x="1781421" y="10298248"/>
            <a:ext cx="53657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BLOOMINGDALE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577" name="object 577" descr=""/>
          <p:cNvSpPr txBox="1"/>
          <p:nvPr/>
        </p:nvSpPr>
        <p:spPr>
          <a:xfrm rot="20520000">
            <a:off x="6455019" y="12798421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578" name="object 578" descr=""/>
          <p:cNvSpPr txBox="1"/>
          <p:nvPr/>
        </p:nvSpPr>
        <p:spPr>
          <a:xfrm rot="18240000">
            <a:off x="6485182" y="1277590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79" name="object 579" descr=""/>
          <p:cNvSpPr txBox="1"/>
          <p:nvPr/>
        </p:nvSpPr>
        <p:spPr>
          <a:xfrm rot="16680000">
            <a:off x="6478363" y="12717059"/>
            <a:ext cx="988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580" name="object 580" descr=""/>
          <p:cNvSpPr txBox="1"/>
          <p:nvPr/>
        </p:nvSpPr>
        <p:spPr>
          <a:xfrm rot="15360000">
            <a:off x="6503523" y="1265721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581" name="object 581" descr=""/>
          <p:cNvSpPr txBox="1"/>
          <p:nvPr/>
        </p:nvSpPr>
        <p:spPr>
          <a:xfrm rot="15240000">
            <a:off x="6478694" y="12610726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ER</a:t>
            </a:r>
            <a:endParaRPr sz="350">
              <a:latin typeface="Arial"/>
              <a:cs typeface="Arial"/>
            </a:endParaRPr>
          </a:p>
        </p:txBody>
      </p:sp>
      <p:sp>
        <p:nvSpPr>
          <p:cNvPr id="582" name="object 582" descr=""/>
          <p:cNvSpPr txBox="1"/>
          <p:nvPr/>
        </p:nvSpPr>
        <p:spPr>
          <a:xfrm rot="14820000">
            <a:off x="6472098" y="1255360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583" name="object 583" descr=""/>
          <p:cNvSpPr txBox="1"/>
          <p:nvPr/>
        </p:nvSpPr>
        <p:spPr>
          <a:xfrm rot="14700000">
            <a:off x="6452371" y="12520959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IR</a:t>
            </a:r>
            <a:endParaRPr sz="350">
              <a:latin typeface="Arial"/>
              <a:cs typeface="Arial"/>
            </a:endParaRPr>
          </a:p>
        </p:txBody>
      </p:sp>
      <p:sp>
        <p:nvSpPr>
          <p:cNvPr id="584" name="object 584" descr=""/>
          <p:cNvSpPr txBox="1"/>
          <p:nvPr/>
        </p:nvSpPr>
        <p:spPr>
          <a:xfrm>
            <a:off x="4525101" y="9164344"/>
            <a:ext cx="389890" cy="787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HO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LLYBERRY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CT</a:t>
            </a:r>
            <a:endParaRPr sz="350">
              <a:latin typeface="Arial"/>
              <a:cs typeface="Arial"/>
            </a:endParaRPr>
          </a:p>
        </p:txBody>
      </p:sp>
      <p:sp>
        <p:nvSpPr>
          <p:cNvPr id="585" name="object 585" descr=""/>
          <p:cNvSpPr txBox="1"/>
          <p:nvPr/>
        </p:nvSpPr>
        <p:spPr>
          <a:xfrm rot="6420000">
            <a:off x="1101222" y="8556915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WE</a:t>
            </a:r>
            <a:endParaRPr sz="350">
              <a:latin typeface="Arial"/>
              <a:cs typeface="Arial"/>
            </a:endParaRPr>
          </a:p>
        </p:txBody>
      </p:sp>
      <p:sp>
        <p:nvSpPr>
          <p:cNvPr id="586" name="object 586" descr=""/>
          <p:cNvSpPr txBox="1"/>
          <p:nvPr/>
        </p:nvSpPr>
        <p:spPr>
          <a:xfrm rot="5880000">
            <a:off x="1092367" y="8622761"/>
            <a:ext cx="73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587" name="object 587" descr=""/>
          <p:cNvSpPr txBox="1"/>
          <p:nvPr/>
        </p:nvSpPr>
        <p:spPr>
          <a:xfrm>
            <a:off x="1088235" y="8657450"/>
            <a:ext cx="75565" cy="5588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588" name="object 588" descr=""/>
          <p:cNvSpPr txBox="1"/>
          <p:nvPr/>
        </p:nvSpPr>
        <p:spPr>
          <a:xfrm rot="5220000">
            <a:off x="1045467" y="8757679"/>
            <a:ext cx="16546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RLY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589" name="object 589" descr=""/>
          <p:cNvSpPr txBox="1"/>
          <p:nvPr/>
        </p:nvSpPr>
        <p:spPr>
          <a:xfrm rot="2640000">
            <a:off x="7939391" y="606720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590" name="object 590" descr=""/>
          <p:cNvSpPr txBox="1"/>
          <p:nvPr/>
        </p:nvSpPr>
        <p:spPr>
          <a:xfrm rot="2700000">
            <a:off x="7962353" y="608980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591" name="object 591" descr=""/>
          <p:cNvSpPr txBox="1"/>
          <p:nvPr/>
        </p:nvSpPr>
        <p:spPr>
          <a:xfrm rot="3900000">
            <a:off x="7979121" y="611357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92" name="object 592" descr=""/>
          <p:cNvSpPr txBox="1"/>
          <p:nvPr/>
        </p:nvSpPr>
        <p:spPr>
          <a:xfrm rot="5220000">
            <a:off x="7985038" y="613665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593" name="object 593" descr=""/>
          <p:cNvSpPr txBox="1"/>
          <p:nvPr/>
        </p:nvSpPr>
        <p:spPr>
          <a:xfrm rot="4500000">
            <a:off x="7986686" y="6166617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594" name="object 594" descr=""/>
          <p:cNvSpPr txBox="1"/>
          <p:nvPr/>
        </p:nvSpPr>
        <p:spPr>
          <a:xfrm rot="3960000">
            <a:off x="7999948" y="620000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95" name="object 595" descr=""/>
          <p:cNvSpPr txBox="1"/>
          <p:nvPr/>
        </p:nvSpPr>
        <p:spPr>
          <a:xfrm rot="5160000">
            <a:off x="8005983" y="622845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596" name="object 596" descr=""/>
          <p:cNvSpPr txBox="1"/>
          <p:nvPr/>
        </p:nvSpPr>
        <p:spPr>
          <a:xfrm rot="5640000">
            <a:off x="8005248" y="627300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597" name="object 597" descr=""/>
          <p:cNvSpPr txBox="1"/>
          <p:nvPr/>
        </p:nvSpPr>
        <p:spPr>
          <a:xfrm rot="7080000">
            <a:off x="7998961" y="630124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598" name="object 598" descr=""/>
          <p:cNvSpPr txBox="1"/>
          <p:nvPr/>
        </p:nvSpPr>
        <p:spPr>
          <a:xfrm>
            <a:off x="7981501" y="6330601"/>
            <a:ext cx="74930" cy="13271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599" name="object 599" descr=""/>
          <p:cNvSpPr txBox="1"/>
          <p:nvPr/>
        </p:nvSpPr>
        <p:spPr>
          <a:xfrm>
            <a:off x="2872977" y="14297150"/>
            <a:ext cx="309245" cy="787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BOYETTE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600" name="object 600" descr=""/>
          <p:cNvSpPr txBox="1"/>
          <p:nvPr/>
        </p:nvSpPr>
        <p:spPr>
          <a:xfrm rot="60000">
            <a:off x="2269110" y="6106297"/>
            <a:ext cx="40566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ROBERTSON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601" name="object 601" descr=""/>
          <p:cNvSpPr txBox="1"/>
          <p:nvPr/>
        </p:nvSpPr>
        <p:spPr>
          <a:xfrm rot="5280000">
            <a:off x="5061871" y="12394209"/>
            <a:ext cx="1011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LOR</a:t>
            </a:r>
            <a:endParaRPr sz="350">
              <a:latin typeface="Arial"/>
              <a:cs typeface="Arial"/>
            </a:endParaRPr>
          </a:p>
        </p:txBody>
      </p:sp>
      <p:sp>
        <p:nvSpPr>
          <p:cNvPr id="602" name="object 602" descr=""/>
          <p:cNvSpPr txBox="1"/>
          <p:nvPr/>
        </p:nvSpPr>
        <p:spPr>
          <a:xfrm rot="2340000">
            <a:off x="5099021" y="1245862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603" name="object 603" descr=""/>
          <p:cNvSpPr txBox="1"/>
          <p:nvPr/>
        </p:nvSpPr>
        <p:spPr>
          <a:xfrm rot="60000">
            <a:off x="6137489" y="4222004"/>
            <a:ext cx="10281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ARB</a:t>
            </a:r>
            <a:endParaRPr sz="350">
              <a:latin typeface="Arial"/>
              <a:cs typeface="Arial"/>
            </a:endParaRPr>
          </a:p>
        </p:txBody>
      </p:sp>
      <p:sp>
        <p:nvSpPr>
          <p:cNvPr id="604" name="object 604" descr=""/>
          <p:cNvSpPr txBox="1"/>
          <p:nvPr/>
        </p:nvSpPr>
        <p:spPr>
          <a:xfrm rot="19380000">
            <a:off x="6227773" y="421174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605" name="object 605" descr=""/>
          <p:cNvSpPr txBox="1"/>
          <p:nvPr/>
        </p:nvSpPr>
        <p:spPr>
          <a:xfrm rot="16860000">
            <a:off x="6247462" y="417845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06" name="object 606" descr=""/>
          <p:cNvSpPr txBox="1"/>
          <p:nvPr/>
        </p:nvSpPr>
        <p:spPr>
          <a:xfrm rot="17040000">
            <a:off x="6256736" y="4134279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607" name="object 607" descr=""/>
          <p:cNvSpPr txBox="1"/>
          <p:nvPr/>
        </p:nvSpPr>
        <p:spPr>
          <a:xfrm rot="18120000">
            <a:off x="6268520" y="410521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608" name="object 608" descr=""/>
          <p:cNvSpPr txBox="1"/>
          <p:nvPr/>
        </p:nvSpPr>
        <p:spPr>
          <a:xfrm rot="18660000">
            <a:off x="6286543" y="408054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609" name="object 609" descr=""/>
          <p:cNvSpPr txBox="1"/>
          <p:nvPr/>
        </p:nvSpPr>
        <p:spPr>
          <a:xfrm rot="20160000">
            <a:off x="6310847" y="406217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610" name="object 610" descr=""/>
          <p:cNvSpPr txBox="1"/>
          <p:nvPr/>
        </p:nvSpPr>
        <p:spPr>
          <a:xfrm rot="21240000">
            <a:off x="6353069" y="405005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11" name="object 611" descr=""/>
          <p:cNvSpPr txBox="1"/>
          <p:nvPr/>
        </p:nvSpPr>
        <p:spPr>
          <a:xfrm>
            <a:off x="6382517" y="4027912"/>
            <a:ext cx="577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12" name="object 612" descr=""/>
          <p:cNvSpPr txBox="1"/>
          <p:nvPr/>
        </p:nvSpPr>
        <p:spPr>
          <a:xfrm rot="18180000">
            <a:off x="7891850" y="14373635"/>
            <a:ext cx="16302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OSPRE</a:t>
            </a:r>
            <a:endParaRPr sz="350">
              <a:latin typeface="Arial"/>
              <a:cs typeface="Arial"/>
            </a:endParaRPr>
          </a:p>
        </p:txBody>
      </p:sp>
      <p:sp>
        <p:nvSpPr>
          <p:cNvPr id="613" name="object 613" descr=""/>
          <p:cNvSpPr txBox="1"/>
          <p:nvPr/>
        </p:nvSpPr>
        <p:spPr>
          <a:xfrm rot="17760000">
            <a:off x="7994747" y="1429346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614" name="object 614" descr=""/>
          <p:cNvSpPr txBox="1"/>
          <p:nvPr/>
        </p:nvSpPr>
        <p:spPr>
          <a:xfrm rot="16620000">
            <a:off x="8008367" y="1424956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15" name="object 615" descr=""/>
          <p:cNvSpPr txBox="1"/>
          <p:nvPr/>
        </p:nvSpPr>
        <p:spPr>
          <a:xfrm rot="16440000">
            <a:off x="8014215" y="14227956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616" name="object 616" descr=""/>
          <p:cNvSpPr txBox="1"/>
          <p:nvPr/>
        </p:nvSpPr>
        <p:spPr>
          <a:xfrm rot="15840000">
            <a:off x="8006866" y="14175348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617" name="object 617" descr=""/>
          <p:cNvSpPr txBox="1"/>
          <p:nvPr/>
        </p:nvSpPr>
        <p:spPr>
          <a:xfrm>
            <a:off x="7993470" y="14138805"/>
            <a:ext cx="81280" cy="120650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350" spc="1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7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618" name="object 618" descr=""/>
          <p:cNvSpPr txBox="1"/>
          <p:nvPr/>
        </p:nvSpPr>
        <p:spPr>
          <a:xfrm rot="16680000">
            <a:off x="8010181" y="1410007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19" name="object 619" descr=""/>
          <p:cNvSpPr txBox="1"/>
          <p:nvPr/>
        </p:nvSpPr>
        <p:spPr>
          <a:xfrm rot="16620000">
            <a:off x="8012646" y="1406853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20" name="object 620" descr=""/>
          <p:cNvSpPr txBox="1"/>
          <p:nvPr/>
        </p:nvSpPr>
        <p:spPr>
          <a:xfrm>
            <a:off x="3280057" y="3391284"/>
            <a:ext cx="19304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MAHOG</a:t>
            </a:r>
            <a:endParaRPr sz="350">
              <a:latin typeface="Arial"/>
              <a:cs typeface="Arial"/>
            </a:endParaRPr>
          </a:p>
        </p:txBody>
      </p:sp>
      <p:sp>
        <p:nvSpPr>
          <p:cNvPr id="621" name="object 621" descr=""/>
          <p:cNvSpPr txBox="1"/>
          <p:nvPr/>
        </p:nvSpPr>
        <p:spPr>
          <a:xfrm rot="540000">
            <a:off x="3447484" y="341473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622" name="object 622" descr=""/>
          <p:cNvSpPr txBox="1"/>
          <p:nvPr/>
        </p:nvSpPr>
        <p:spPr>
          <a:xfrm rot="840000">
            <a:off x="3477783" y="342274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623" name="object 623" descr=""/>
          <p:cNvSpPr txBox="1"/>
          <p:nvPr/>
        </p:nvSpPr>
        <p:spPr>
          <a:xfrm rot="60000">
            <a:off x="3513917" y="3427197"/>
            <a:ext cx="887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24" name="object 624" descr=""/>
          <p:cNvSpPr txBox="1"/>
          <p:nvPr/>
        </p:nvSpPr>
        <p:spPr>
          <a:xfrm rot="21360000">
            <a:off x="3583273" y="342613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25" name="object 625" descr=""/>
          <p:cNvSpPr txBox="1"/>
          <p:nvPr/>
        </p:nvSpPr>
        <p:spPr>
          <a:xfrm rot="2520000">
            <a:off x="6259110" y="14628469"/>
            <a:ext cx="16607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WATER</a:t>
            </a:r>
            <a:endParaRPr sz="350">
              <a:latin typeface="Arial"/>
              <a:cs typeface="Arial"/>
            </a:endParaRPr>
          </a:p>
        </p:txBody>
      </p:sp>
      <p:sp>
        <p:nvSpPr>
          <p:cNvPr id="626" name="object 626" descr=""/>
          <p:cNvSpPr txBox="1"/>
          <p:nvPr/>
        </p:nvSpPr>
        <p:spPr>
          <a:xfrm rot="2940000">
            <a:off x="6382554" y="1469372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627" name="object 627" descr=""/>
          <p:cNvSpPr txBox="1"/>
          <p:nvPr/>
        </p:nvSpPr>
        <p:spPr>
          <a:xfrm rot="3360000">
            <a:off x="6397667" y="14729008"/>
            <a:ext cx="7442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OL</a:t>
            </a:r>
            <a:endParaRPr sz="350">
              <a:latin typeface="Arial"/>
              <a:cs typeface="Arial"/>
            </a:endParaRPr>
          </a:p>
        </p:txBody>
      </p:sp>
      <p:sp>
        <p:nvSpPr>
          <p:cNvPr id="628" name="object 628" descr=""/>
          <p:cNvSpPr txBox="1"/>
          <p:nvPr/>
        </p:nvSpPr>
        <p:spPr>
          <a:xfrm rot="4680000">
            <a:off x="6425048" y="14770223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629" name="object 629" descr=""/>
          <p:cNvSpPr txBox="1"/>
          <p:nvPr/>
        </p:nvSpPr>
        <p:spPr>
          <a:xfrm rot="4920000">
            <a:off x="6432640" y="1480183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30" name="object 630" descr=""/>
          <p:cNvSpPr txBox="1"/>
          <p:nvPr/>
        </p:nvSpPr>
        <p:spPr>
          <a:xfrm rot="6060000">
            <a:off x="6417320" y="14859570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631" name="object 631" descr=""/>
          <p:cNvSpPr txBox="1"/>
          <p:nvPr/>
        </p:nvSpPr>
        <p:spPr>
          <a:xfrm rot="20700000">
            <a:off x="4774260" y="2165920"/>
            <a:ext cx="6943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350">
              <a:latin typeface="Arial"/>
              <a:cs typeface="Arial"/>
            </a:endParaRPr>
          </a:p>
        </p:txBody>
      </p:sp>
      <p:sp>
        <p:nvSpPr>
          <p:cNvPr id="632" name="object 632" descr=""/>
          <p:cNvSpPr txBox="1"/>
          <p:nvPr/>
        </p:nvSpPr>
        <p:spPr>
          <a:xfrm>
            <a:off x="4822594" y="2137825"/>
            <a:ext cx="558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633" name="object 633" descr=""/>
          <p:cNvSpPr txBox="1"/>
          <p:nvPr/>
        </p:nvSpPr>
        <p:spPr>
          <a:xfrm>
            <a:off x="4853273" y="2142013"/>
            <a:ext cx="10033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634" name="object 634" descr=""/>
          <p:cNvSpPr txBox="1"/>
          <p:nvPr/>
        </p:nvSpPr>
        <p:spPr>
          <a:xfrm rot="1200000">
            <a:off x="4928562" y="21650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635" name="object 635" descr=""/>
          <p:cNvSpPr txBox="1"/>
          <p:nvPr/>
        </p:nvSpPr>
        <p:spPr>
          <a:xfrm rot="3000000">
            <a:off x="4950928" y="2198395"/>
            <a:ext cx="806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350">
              <a:latin typeface="Arial"/>
              <a:cs typeface="Arial"/>
            </a:endParaRPr>
          </a:p>
        </p:txBody>
      </p:sp>
      <p:sp>
        <p:nvSpPr>
          <p:cNvPr id="636" name="object 636" descr=""/>
          <p:cNvSpPr txBox="1"/>
          <p:nvPr/>
        </p:nvSpPr>
        <p:spPr>
          <a:xfrm rot="600000">
            <a:off x="5004153" y="223176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637" name="object 637" descr=""/>
          <p:cNvSpPr txBox="1"/>
          <p:nvPr/>
        </p:nvSpPr>
        <p:spPr>
          <a:xfrm>
            <a:off x="5049317" y="2216196"/>
            <a:ext cx="180340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RANCH</a:t>
            </a:r>
            <a:endParaRPr sz="350">
              <a:latin typeface="Arial"/>
              <a:cs typeface="Arial"/>
            </a:endParaRPr>
          </a:p>
        </p:txBody>
      </p:sp>
      <p:sp>
        <p:nvSpPr>
          <p:cNvPr id="638" name="object 638" descr=""/>
          <p:cNvSpPr txBox="1"/>
          <p:nvPr/>
        </p:nvSpPr>
        <p:spPr>
          <a:xfrm rot="21480000">
            <a:off x="5218235" y="223113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39" name="object 639" descr=""/>
          <p:cNvSpPr txBox="1"/>
          <p:nvPr/>
        </p:nvSpPr>
        <p:spPr>
          <a:xfrm rot="18900000">
            <a:off x="5251075" y="22123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40" name="object 640" descr=""/>
          <p:cNvSpPr txBox="1"/>
          <p:nvPr/>
        </p:nvSpPr>
        <p:spPr>
          <a:xfrm rot="10860000">
            <a:off x="1233183" y="78521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641" name="object 641" descr=""/>
          <p:cNvSpPr txBox="1"/>
          <p:nvPr/>
        </p:nvSpPr>
        <p:spPr>
          <a:xfrm rot="11460000">
            <a:off x="1200222" y="78217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42" name="object 642" descr=""/>
          <p:cNvSpPr txBox="1"/>
          <p:nvPr/>
        </p:nvSpPr>
        <p:spPr>
          <a:xfrm rot="12060000">
            <a:off x="1173104" y="77476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643" name="object 643" descr=""/>
          <p:cNvSpPr txBox="1"/>
          <p:nvPr/>
        </p:nvSpPr>
        <p:spPr>
          <a:xfrm rot="13200000">
            <a:off x="1148638" y="75917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644" name="object 644" descr=""/>
          <p:cNvSpPr txBox="1"/>
          <p:nvPr/>
        </p:nvSpPr>
        <p:spPr>
          <a:xfrm rot="14040000">
            <a:off x="1136340" y="744306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645" name="object 645" descr=""/>
          <p:cNvSpPr txBox="1"/>
          <p:nvPr/>
        </p:nvSpPr>
        <p:spPr>
          <a:xfrm rot="14280000">
            <a:off x="1120482" y="72729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46" name="object 646" descr=""/>
          <p:cNvSpPr txBox="1"/>
          <p:nvPr/>
        </p:nvSpPr>
        <p:spPr>
          <a:xfrm rot="15360000">
            <a:off x="1110644" y="7026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647" name="object 647" descr=""/>
          <p:cNvSpPr txBox="1"/>
          <p:nvPr/>
        </p:nvSpPr>
        <p:spPr>
          <a:xfrm>
            <a:off x="1093180" y="663336"/>
            <a:ext cx="76200" cy="5905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648" name="object 648" descr=""/>
          <p:cNvSpPr txBox="1"/>
          <p:nvPr/>
        </p:nvSpPr>
        <p:spPr>
          <a:xfrm rot="16440000">
            <a:off x="1106324" y="642760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649" name="object 649" descr=""/>
          <p:cNvSpPr txBox="1"/>
          <p:nvPr/>
        </p:nvSpPr>
        <p:spPr>
          <a:xfrm rot="17280000">
            <a:off x="1109352" y="613826"/>
            <a:ext cx="606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350">
              <a:latin typeface="Arial"/>
              <a:cs typeface="Arial"/>
            </a:endParaRPr>
          </a:p>
        </p:txBody>
      </p:sp>
      <p:sp>
        <p:nvSpPr>
          <p:cNvPr id="650" name="object 650" descr=""/>
          <p:cNvSpPr txBox="1"/>
          <p:nvPr/>
        </p:nvSpPr>
        <p:spPr>
          <a:xfrm rot="17760000">
            <a:off x="1124772" y="58233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651" name="object 651" descr=""/>
          <p:cNvSpPr txBox="1"/>
          <p:nvPr/>
        </p:nvSpPr>
        <p:spPr>
          <a:xfrm rot="18840000">
            <a:off x="1147463" y="55177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652" name="object 652" descr=""/>
          <p:cNvSpPr txBox="1"/>
          <p:nvPr/>
        </p:nvSpPr>
        <p:spPr>
          <a:xfrm rot="19620000">
            <a:off x="1169871" y="533034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653" name="object 653" descr=""/>
          <p:cNvSpPr txBox="1"/>
          <p:nvPr/>
        </p:nvSpPr>
        <p:spPr>
          <a:xfrm rot="2880000">
            <a:off x="6382407" y="11741305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654" name="object 654" descr=""/>
          <p:cNvSpPr txBox="1"/>
          <p:nvPr/>
        </p:nvSpPr>
        <p:spPr>
          <a:xfrm rot="1800000">
            <a:off x="6401353" y="11754145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655" name="object 655" descr=""/>
          <p:cNvSpPr txBox="1"/>
          <p:nvPr/>
        </p:nvSpPr>
        <p:spPr>
          <a:xfrm rot="1620000">
            <a:off x="6415068" y="11763702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656" name="object 656" descr=""/>
          <p:cNvSpPr txBox="1"/>
          <p:nvPr/>
        </p:nvSpPr>
        <p:spPr>
          <a:xfrm rot="420000">
            <a:off x="6450508" y="1177562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657" name="object 657" descr=""/>
          <p:cNvSpPr txBox="1"/>
          <p:nvPr/>
        </p:nvSpPr>
        <p:spPr>
          <a:xfrm rot="20820000">
            <a:off x="6483129" y="1177356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658" name="object 658" descr=""/>
          <p:cNvSpPr txBox="1"/>
          <p:nvPr/>
        </p:nvSpPr>
        <p:spPr>
          <a:xfrm rot="20280000">
            <a:off x="6512700" y="1176397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59" name="object 659" descr=""/>
          <p:cNvSpPr txBox="1"/>
          <p:nvPr/>
        </p:nvSpPr>
        <p:spPr>
          <a:xfrm rot="18960000">
            <a:off x="6536682" y="11721612"/>
            <a:ext cx="1091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GRO</a:t>
            </a:r>
            <a:endParaRPr sz="350">
              <a:latin typeface="Arial"/>
              <a:cs typeface="Arial"/>
            </a:endParaRPr>
          </a:p>
        </p:txBody>
      </p:sp>
      <p:sp>
        <p:nvSpPr>
          <p:cNvPr id="660" name="object 660" descr=""/>
          <p:cNvSpPr txBox="1"/>
          <p:nvPr/>
        </p:nvSpPr>
        <p:spPr>
          <a:xfrm rot="20220000">
            <a:off x="6612584" y="1168205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661" name="object 661" descr=""/>
          <p:cNvSpPr txBox="1"/>
          <p:nvPr/>
        </p:nvSpPr>
        <p:spPr>
          <a:xfrm>
            <a:off x="6639857" y="11653749"/>
            <a:ext cx="1339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662" name="object 662" descr=""/>
          <p:cNvSpPr txBox="1"/>
          <p:nvPr/>
        </p:nvSpPr>
        <p:spPr>
          <a:xfrm rot="21000000">
            <a:off x="1064010" y="2793288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663" name="object 663" descr=""/>
          <p:cNvSpPr txBox="1"/>
          <p:nvPr/>
        </p:nvSpPr>
        <p:spPr>
          <a:xfrm rot="21060000">
            <a:off x="1088096" y="278845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664" name="object 664" descr=""/>
          <p:cNvSpPr txBox="1"/>
          <p:nvPr/>
        </p:nvSpPr>
        <p:spPr>
          <a:xfrm rot="1020000">
            <a:off x="1118540" y="278965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665" name="object 665" descr=""/>
          <p:cNvSpPr txBox="1"/>
          <p:nvPr/>
        </p:nvSpPr>
        <p:spPr>
          <a:xfrm rot="2700000">
            <a:off x="1144851" y="280557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666" name="object 666" descr=""/>
          <p:cNvSpPr txBox="1"/>
          <p:nvPr/>
        </p:nvSpPr>
        <p:spPr>
          <a:xfrm rot="4200000">
            <a:off x="1154600" y="2843354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WI</a:t>
            </a:r>
            <a:endParaRPr sz="350">
              <a:latin typeface="Arial"/>
              <a:cs typeface="Arial"/>
            </a:endParaRPr>
          </a:p>
        </p:txBody>
      </p:sp>
      <p:sp>
        <p:nvSpPr>
          <p:cNvPr id="667" name="object 667" descr=""/>
          <p:cNvSpPr txBox="1"/>
          <p:nvPr/>
        </p:nvSpPr>
        <p:spPr>
          <a:xfrm rot="3060000">
            <a:off x="1182751" y="288332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668" name="object 668" descr=""/>
          <p:cNvSpPr txBox="1"/>
          <p:nvPr/>
        </p:nvSpPr>
        <p:spPr>
          <a:xfrm rot="2760000">
            <a:off x="1202875" y="2923229"/>
            <a:ext cx="887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69" name="object 669" descr=""/>
          <p:cNvSpPr txBox="1"/>
          <p:nvPr/>
        </p:nvSpPr>
        <p:spPr>
          <a:xfrm rot="3660000">
            <a:off x="1251857" y="296302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70" name="object 670" descr=""/>
          <p:cNvSpPr txBox="1"/>
          <p:nvPr/>
        </p:nvSpPr>
        <p:spPr>
          <a:xfrm rot="780000">
            <a:off x="8540913" y="11454786"/>
            <a:ext cx="759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LIT</a:t>
            </a:r>
            <a:endParaRPr sz="350">
              <a:latin typeface="Arial"/>
              <a:cs typeface="Arial"/>
            </a:endParaRPr>
          </a:p>
        </p:txBody>
      </p:sp>
      <p:sp>
        <p:nvSpPr>
          <p:cNvPr id="671" name="object 671" descr=""/>
          <p:cNvSpPr txBox="1"/>
          <p:nvPr/>
        </p:nvSpPr>
        <p:spPr>
          <a:xfrm rot="480000">
            <a:off x="8594033" y="1146409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672" name="object 672" descr=""/>
          <p:cNvSpPr txBox="1"/>
          <p:nvPr/>
        </p:nvSpPr>
        <p:spPr>
          <a:xfrm rot="60000">
            <a:off x="8630915" y="11468000"/>
            <a:ext cx="10857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IA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673" name="object 673" descr=""/>
          <p:cNvSpPr txBox="1"/>
          <p:nvPr/>
        </p:nvSpPr>
        <p:spPr>
          <a:xfrm rot="780000">
            <a:off x="8719831" y="1147331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74" name="object 674" descr=""/>
          <p:cNvSpPr txBox="1"/>
          <p:nvPr/>
        </p:nvSpPr>
        <p:spPr>
          <a:xfrm rot="960000">
            <a:off x="8753164" y="11485902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GE</a:t>
            </a:r>
            <a:endParaRPr sz="350">
              <a:latin typeface="Arial"/>
              <a:cs typeface="Arial"/>
            </a:endParaRPr>
          </a:p>
        </p:txBody>
      </p:sp>
      <p:sp>
        <p:nvSpPr>
          <p:cNvPr id="675" name="object 675" descr=""/>
          <p:cNvSpPr txBox="1"/>
          <p:nvPr/>
        </p:nvSpPr>
        <p:spPr>
          <a:xfrm rot="120000">
            <a:off x="8834395" y="11498284"/>
            <a:ext cx="1214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676" name="object 676" descr=""/>
          <p:cNvSpPr txBox="1"/>
          <p:nvPr/>
        </p:nvSpPr>
        <p:spPr>
          <a:xfrm rot="60000">
            <a:off x="5997515" y="12216757"/>
            <a:ext cx="833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GO</a:t>
            </a:r>
            <a:endParaRPr sz="350">
              <a:latin typeface="Arial"/>
              <a:cs typeface="Arial"/>
            </a:endParaRPr>
          </a:p>
        </p:txBody>
      </p:sp>
      <p:sp>
        <p:nvSpPr>
          <p:cNvPr id="677" name="object 677" descr=""/>
          <p:cNvSpPr txBox="1"/>
          <p:nvPr/>
        </p:nvSpPr>
        <p:spPr>
          <a:xfrm rot="21480000">
            <a:off x="6059917" y="12217740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678" name="object 678" descr=""/>
          <p:cNvSpPr txBox="1"/>
          <p:nvPr/>
        </p:nvSpPr>
        <p:spPr>
          <a:xfrm rot="21060000">
            <a:off x="6092263" y="12208047"/>
            <a:ext cx="1173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F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350">
              <a:latin typeface="Arial"/>
              <a:cs typeface="Arial"/>
            </a:endParaRPr>
          </a:p>
        </p:txBody>
      </p:sp>
      <p:sp>
        <p:nvSpPr>
          <p:cNvPr id="679" name="object 679" descr=""/>
          <p:cNvSpPr txBox="1"/>
          <p:nvPr/>
        </p:nvSpPr>
        <p:spPr>
          <a:xfrm rot="20880000">
            <a:off x="6193042" y="1219539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680" name="object 680" descr=""/>
          <p:cNvSpPr txBox="1"/>
          <p:nvPr/>
        </p:nvSpPr>
        <p:spPr>
          <a:xfrm rot="20520000">
            <a:off x="6227767" y="12161629"/>
            <a:ext cx="19809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681" name="object 681" descr=""/>
          <p:cNvSpPr txBox="1"/>
          <p:nvPr/>
        </p:nvSpPr>
        <p:spPr>
          <a:xfrm rot="5280000">
            <a:off x="5852660" y="2517359"/>
            <a:ext cx="749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AB</a:t>
            </a:r>
            <a:endParaRPr sz="350">
              <a:latin typeface="Arial"/>
              <a:cs typeface="Arial"/>
            </a:endParaRPr>
          </a:p>
        </p:txBody>
      </p:sp>
      <p:sp>
        <p:nvSpPr>
          <p:cNvPr id="682" name="object 682" descr=""/>
          <p:cNvSpPr txBox="1"/>
          <p:nvPr/>
        </p:nvSpPr>
        <p:spPr>
          <a:xfrm rot="4680000">
            <a:off x="5867481" y="256337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683" name="object 683" descr=""/>
          <p:cNvSpPr txBox="1"/>
          <p:nvPr/>
        </p:nvSpPr>
        <p:spPr>
          <a:xfrm rot="2340000">
            <a:off x="5887706" y="259452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684" name="object 684" descr=""/>
          <p:cNvSpPr txBox="1"/>
          <p:nvPr/>
        </p:nvSpPr>
        <p:spPr>
          <a:xfrm rot="120000">
            <a:off x="5927898" y="2608908"/>
            <a:ext cx="11089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TR</a:t>
            </a:r>
            <a:endParaRPr sz="350">
              <a:latin typeface="Arial"/>
              <a:cs typeface="Arial"/>
            </a:endParaRPr>
          </a:p>
        </p:txBody>
      </p:sp>
      <p:sp>
        <p:nvSpPr>
          <p:cNvPr id="685" name="object 685" descr=""/>
          <p:cNvSpPr txBox="1"/>
          <p:nvPr/>
        </p:nvSpPr>
        <p:spPr>
          <a:xfrm rot="21360000">
            <a:off x="6021198" y="260988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686" name="object 686" descr=""/>
          <p:cNvSpPr txBox="1"/>
          <p:nvPr/>
        </p:nvSpPr>
        <p:spPr>
          <a:xfrm rot="20940000">
            <a:off x="6058857" y="2595569"/>
            <a:ext cx="14478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687" name="object 687" descr=""/>
          <p:cNvSpPr txBox="1"/>
          <p:nvPr/>
        </p:nvSpPr>
        <p:spPr>
          <a:xfrm rot="5280000">
            <a:off x="3951269" y="5061793"/>
            <a:ext cx="764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FO</a:t>
            </a:r>
            <a:endParaRPr sz="350">
              <a:latin typeface="Arial"/>
              <a:cs typeface="Arial"/>
            </a:endParaRPr>
          </a:p>
        </p:txBody>
      </p:sp>
      <p:sp>
        <p:nvSpPr>
          <p:cNvPr id="688" name="object 688" descr=""/>
          <p:cNvSpPr txBox="1"/>
          <p:nvPr/>
        </p:nvSpPr>
        <p:spPr>
          <a:xfrm rot="3000000">
            <a:off x="3976360" y="511233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89" name="object 689" descr=""/>
          <p:cNvSpPr txBox="1"/>
          <p:nvPr/>
        </p:nvSpPr>
        <p:spPr>
          <a:xfrm rot="1020000">
            <a:off x="4004748" y="513069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690" name="object 690" descr=""/>
          <p:cNvSpPr txBox="1"/>
          <p:nvPr/>
        </p:nvSpPr>
        <p:spPr>
          <a:xfrm rot="20700000">
            <a:off x="4043215" y="5127211"/>
            <a:ext cx="7442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691" name="object 691" descr=""/>
          <p:cNvSpPr txBox="1"/>
          <p:nvPr/>
        </p:nvSpPr>
        <p:spPr>
          <a:xfrm rot="21480000">
            <a:off x="4106196" y="511569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692" name="object 692" descr=""/>
          <p:cNvSpPr txBox="1"/>
          <p:nvPr/>
        </p:nvSpPr>
        <p:spPr>
          <a:xfrm>
            <a:off x="4135635" y="5097914"/>
            <a:ext cx="113664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ILLS</a:t>
            </a:r>
            <a:endParaRPr sz="350">
              <a:latin typeface="Arial"/>
              <a:cs typeface="Arial"/>
            </a:endParaRPr>
          </a:p>
        </p:txBody>
      </p:sp>
      <p:sp>
        <p:nvSpPr>
          <p:cNvPr id="693" name="object 693" descr=""/>
          <p:cNvSpPr txBox="1"/>
          <p:nvPr/>
        </p:nvSpPr>
        <p:spPr>
          <a:xfrm rot="20460000">
            <a:off x="4238174" y="510577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694" name="object 694" descr=""/>
          <p:cNvSpPr txBox="1"/>
          <p:nvPr/>
        </p:nvSpPr>
        <p:spPr>
          <a:xfrm rot="19620000">
            <a:off x="4267067" y="509163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95" name="object 695" descr=""/>
          <p:cNvSpPr txBox="1"/>
          <p:nvPr/>
        </p:nvSpPr>
        <p:spPr>
          <a:xfrm>
            <a:off x="8730959" y="6392803"/>
            <a:ext cx="264160" cy="781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WHISTLE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696" name="object 696" descr=""/>
          <p:cNvSpPr txBox="1"/>
          <p:nvPr/>
        </p:nvSpPr>
        <p:spPr>
          <a:xfrm rot="780000">
            <a:off x="8968656" y="6415863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697" name="object 697" descr=""/>
          <p:cNvSpPr txBox="1"/>
          <p:nvPr/>
        </p:nvSpPr>
        <p:spPr>
          <a:xfrm rot="3120000">
            <a:off x="8991251" y="6433383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698" name="object 698" descr=""/>
          <p:cNvSpPr txBox="1"/>
          <p:nvPr/>
        </p:nvSpPr>
        <p:spPr>
          <a:xfrm rot="5220000">
            <a:off x="8977307" y="6498818"/>
            <a:ext cx="11031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699" name="object 699" descr=""/>
          <p:cNvSpPr txBox="1"/>
          <p:nvPr/>
        </p:nvSpPr>
        <p:spPr>
          <a:xfrm rot="21420000">
            <a:off x="772381" y="7433425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700" name="object 700" descr=""/>
          <p:cNvSpPr txBox="1"/>
          <p:nvPr/>
        </p:nvSpPr>
        <p:spPr>
          <a:xfrm>
            <a:off x="805089" y="7410573"/>
            <a:ext cx="508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01" name="object 701" descr=""/>
          <p:cNvSpPr txBox="1"/>
          <p:nvPr/>
        </p:nvSpPr>
        <p:spPr>
          <a:xfrm rot="720000">
            <a:off x="828853" y="743510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702" name="object 702" descr=""/>
          <p:cNvSpPr txBox="1"/>
          <p:nvPr/>
        </p:nvSpPr>
        <p:spPr>
          <a:xfrm rot="3780000">
            <a:off x="858937" y="745893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703" name="object 703" descr=""/>
          <p:cNvSpPr txBox="1"/>
          <p:nvPr/>
        </p:nvSpPr>
        <p:spPr>
          <a:xfrm rot="4980000">
            <a:off x="868779" y="7477442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704" name="object 704" descr=""/>
          <p:cNvSpPr txBox="1"/>
          <p:nvPr/>
        </p:nvSpPr>
        <p:spPr>
          <a:xfrm>
            <a:off x="856677" y="7491277"/>
            <a:ext cx="74930" cy="18732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ELD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705" name="object 705" descr=""/>
          <p:cNvSpPr txBox="1"/>
          <p:nvPr/>
        </p:nvSpPr>
        <p:spPr>
          <a:xfrm>
            <a:off x="5690308" y="8592109"/>
            <a:ext cx="75565" cy="5080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06" name="object 706" descr=""/>
          <p:cNvSpPr txBox="1"/>
          <p:nvPr/>
        </p:nvSpPr>
        <p:spPr>
          <a:xfrm rot="17520000">
            <a:off x="5707676" y="857023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707" name="object 707" descr=""/>
          <p:cNvSpPr txBox="1"/>
          <p:nvPr/>
        </p:nvSpPr>
        <p:spPr>
          <a:xfrm rot="19200000">
            <a:off x="5723750" y="854381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708" name="object 708" descr=""/>
          <p:cNvSpPr txBox="1"/>
          <p:nvPr/>
        </p:nvSpPr>
        <p:spPr>
          <a:xfrm rot="21180000">
            <a:off x="5754239" y="853210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09" name="object 709" descr=""/>
          <p:cNvSpPr txBox="1"/>
          <p:nvPr/>
        </p:nvSpPr>
        <p:spPr>
          <a:xfrm>
            <a:off x="5781828" y="8512408"/>
            <a:ext cx="5588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10" name="object 710" descr=""/>
          <p:cNvSpPr txBox="1"/>
          <p:nvPr/>
        </p:nvSpPr>
        <p:spPr>
          <a:xfrm rot="180000">
            <a:off x="5813382" y="853021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11" name="object 711" descr=""/>
          <p:cNvSpPr txBox="1"/>
          <p:nvPr/>
        </p:nvSpPr>
        <p:spPr>
          <a:xfrm rot="1920000">
            <a:off x="5833650" y="8541643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712" name="object 712" descr=""/>
          <p:cNvSpPr txBox="1"/>
          <p:nvPr/>
        </p:nvSpPr>
        <p:spPr>
          <a:xfrm rot="4380000">
            <a:off x="5863100" y="857116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713" name="object 713" descr=""/>
          <p:cNvSpPr txBox="1"/>
          <p:nvPr/>
        </p:nvSpPr>
        <p:spPr>
          <a:xfrm rot="5280000">
            <a:off x="5839236" y="8638643"/>
            <a:ext cx="11264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OD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14" name="object 714" descr=""/>
          <p:cNvSpPr txBox="1"/>
          <p:nvPr/>
        </p:nvSpPr>
        <p:spPr>
          <a:xfrm rot="4440000">
            <a:off x="5873489" y="870607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715" name="object 715" descr=""/>
          <p:cNvSpPr txBox="1"/>
          <p:nvPr/>
        </p:nvSpPr>
        <p:spPr>
          <a:xfrm rot="60000">
            <a:off x="1198828" y="2183416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PA</a:t>
            </a:r>
            <a:endParaRPr sz="350">
              <a:latin typeface="Arial"/>
              <a:cs typeface="Arial"/>
            </a:endParaRPr>
          </a:p>
        </p:txBody>
      </p:sp>
      <p:sp>
        <p:nvSpPr>
          <p:cNvPr id="716" name="object 716" descr=""/>
          <p:cNvSpPr txBox="1"/>
          <p:nvPr/>
        </p:nvSpPr>
        <p:spPr>
          <a:xfrm rot="2100000">
            <a:off x="1252272" y="2189535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17" name="object 717" descr=""/>
          <p:cNvSpPr txBox="1"/>
          <p:nvPr/>
        </p:nvSpPr>
        <p:spPr>
          <a:xfrm rot="3360000">
            <a:off x="1267740" y="2212206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18" name="object 718" descr=""/>
          <p:cNvSpPr txBox="1"/>
          <p:nvPr/>
        </p:nvSpPr>
        <p:spPr>
          <a:xfrm rot="180000">
            <a:off x="1308270" y="2237264"/>
            <a:ext cx="5151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19" name="object 719" descr=""/>
          <p:cNvSpPr txBox="1"/>
          <p:nvPr/>
        </p:nvSpPr>
        <p:spPr>
          <a:xfrm rot="21300000">
            <a:off x="1436976" y="223484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720" name="object 720" descr=""/>
          <p:cNvSpPr txBox="1"/>
          <p:nvPr/>
        </p:nvSpPr>
        <p:spPr>
          <a:xfrm rot="18900000">
            <a:off x="1468209" y="221690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21" name="object 721" descr=""/>
          <p:cNvSpPr txBox="1"/>
          <p:nvPr/>
        </p:nvSpPr>
        <p:spPr>
          <a:xfrm rot="5280000">
            <a:off x="8448387" y="6444209"/>
            <a:ext cx="10741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KLIC</a:t>
            </a:r>
            <a:endParaRPr sz="350">
              <a:latin typeface="Arial"/>
              <a:cs typeface="Arial"/>
            </a:endParaRPr>
          </a:p>
        </p:txBody>
      </p:sp>
      <p:sp>
        <p:nvSpPr>
          <p:cNvPr id="722" name="object 722" descr=""/>
          <p:cNvSpPr txBox="1"/>
          <p:nvPr/>
        </p:nvSpPr>
        <p:spPr>
          <a:xfrm rot="3000000">
            <a:off x="8487303" y="651134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723" name="object 723" descr=""/>
          <p:cNvSpPr txBox="1"/>
          <p:nvPr/>
        </p:nvSpPr>
        <p:spPr>
          <a:xfrm rot="2640000">
            <a:off x="8491403" y="6598521"/>
            <a:ext cx="2185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ETY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KLAK</a:t>
            </a:r>
            <a:endParaRPr sz="350">
              <a:latin typeface="Arial"/>
              <a:cs typeface="Arial"/>
            </a:endParaRPr>
          </a:p>
        </p:txBody>
      </p:sp>
      <p:sp>
        <p:nvSpPr>
          <p:cNvPr id="724" name="object 724" descr=""/>
          <p:cNvSpPr txBox="1"/>
          <p:nvPr/>
        </p:nvSpPr>
        <p:spPr>
          <a:xfrm rot="180000">
            <a:off x="8679631" y="6681145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25" name="object 725" descr=""/>
          <p:cNvSpPr txBox="1"/>
          <p:nvPr/>
        </p:nvSpPr>
        <p:spPr>
          <a:xfrm rot="19500000">
            <a:off x="8710411" y="666933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726" name="object 726" descr=""/>
          <p:cNvSpPr txBox="1"/>
          <p:nvPr/>
        </p:nvSpPr>
        <p:spPr>
          <a:xfrm rot="21540000">
            <a:off x="4630597" y="4718005"/>
            <a:ext cx="7140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</a:t>
            </a:r>
            <a:endParaRPr sz="350">
              <a:latin typeface="Arial"/>
              <a:cs typeface="Arial"/>
            </a:endParaRPr>
          </a:p>
        </p:txBody>
      </p:sp>
      <p:sp>
        <p:nvSpPr>
          <p:cNvPr id="727" name="object 727" descr=""/>
          <p:cNvSpPr txBox="1"/>
          <p:nvPr/>
        </p:nvSpPr>
        <p:spPr>
          <a:xfrm rot="21480000">
            <a:off x="4681444" y="471674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728" name="object 728" descr=""/>
          <p:cNvSpPr txBox="1"/>
          <p:nvPr/>
        </p:nvSpPr>
        <p:spPr>
          <a:xfrm rot="20400000">
            <a:off x="4711749" y="470962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729" name="object 729" descr=""/>
          <p:cNvSpPr txBox="1"/>
          <p:nvPr/>
        </p:nvSpPr>
        <p:spPr>
          <a:xfrm rot="20040000">
            <a:off x="4739493" y="469854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730" name="object 730" descr=""/>
          <p:cNvSpPr txBox="1"/>
          <p:nvPr/>
        </p:nvSpPr>
        <p:spPr>
          <a:xfrm rot="19020000">
            <a:off x="4776340" y="467148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731" name="object 731" descr=""/>
          <p:cNvSpPr txBox="1"/>
          <p:nvPr/>
        </p:nvSpPr>
        <p:spPr>
          <a:xfrm rot="18780000">
            <a:off x="4796714" y="4633159"/>
            <a:ext cx="887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NIG</a:t>
            </a:r>
            <a:endParaRPr sz="350">
              <a:latin typeface="Arial"/>
              <a:cs typeface="Arial"/>
            </a:endParaRPr>
          </a:p>
        </p:txBody>
      </p:sp>
      <p:sp>
        <p:nvSpPr>
          <p:cNvPr id="732" name="object 732" descr=""/>
          <p:cNvSpPr txBox="1"/>
          <p:nvPr/>
        </p:nvSpPr>
        <p:spPr>
          <a:xfrm rot="18480000">
            <a:off x="4849566" y="459278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733" name="object 733" descr=""/>
          <p:cNvSpPr txBox="1"/>
          <p:nvPr/>
        </p:nvSpPr>
        <p:spPr>
          <a:xfrm rot="17280000">
            <a:off x="4864181" y="4566584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734" name="object 734" descr=""/>
          <p:cNvSpPr txBox="1"/>
          <p:nvPr/>
        </p:nvSpPr>
        <p:spPr>
          <a:xfrm rot="16860000">
            <a:off x="4863772" y="4511918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735" name="object 735" descr=""/>
          <p:cNvSpPr txBox="1"/>
          <p:nvPr/>
        </p:nvSpPr>
        <p:spPr>
          <a:xfrm>
            <a:off x="4733014" y="12649814"/>
            <a:ext cx="806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</a:t>
            </a:r>
            <a:endParaRPr sz="350">
              <a:latin typeface="Arial"/>
              <a:cs typeface="Arial"/>
            </a:endParaRPr>
          </a:p>
        </p:txBody>
      </p:sp>
      <p:sp>
        <p:nvSpPr>
          <p:cNvPr id="736" name="object 736" descr=""/>
          <p:cNvSpPr txBox="1"/>
          <p:nvPr/>
        </p:nvSpPr>
        <p:spPr>
          <a:xfrm rot="21240000">
            <a:off x="4789325" y="1266876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737" name="object 737" descr=""/>
          <p:cNvSpPr txBox="1"/>
          <p:nvPr/>
        </p:nvSpPr>
        <p:spPr>
          <a:xfrm rot="20100000">
            <a:off x="4825538" y="12638695"/>
            <a:ext cx="13695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OM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HI</a:t>
            </a:r>
            <a:endParaRPr sz="350">
              <a:latin typeface="Arial"/>
              <a:cs typeface="Arial"/>
            </a:endParaRPr>
          </a:p>
        </p:txBody>
      </p:sp>
      <p:sp>
        <p:nvSpPr>
          <p:cNvPr id="738" name="object 738" descr=""/>
          <p:cNvSpPr txBox="1"/>
          <p:nvPr/>
        </p:nvSpPr>
        <p:spPr>
          <a:xfrm rot="21420000">
            <a:off x="4938847" y="12608980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39" name="object 739" descr=""/>
          <p:cNvSpPr txBox="1"/>
          <p:nvPr/>
        </p:nvSpPr>
        <p:spPr>
          <a:xfrm>
            <a:off x="4896049" y="12428670"/>
            <a:ext cx="514350" cy="237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36854">
              <a:lnSpc>
                <a:spcPct val="134200"/>
              </a:lnSpc>
              <a:spcBef>
                <a:spcPts val="10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EWOOD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HARDWOOD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  <a:p>
            <a:pPr marL="79375">
              <a:lnSpc>
                <a:spcPct val="100000"/>
              </a:lnSpc>
              <a:spcBef>
                <a:spcPts val="12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740" name="object 740" descr=""/>
          <p:cNvSpPr txBox="1"/>
          <p:nvPr/>
        </p:nvSpPr>
        <p:spPr>
          <a:xfrm rot="5160000">
            <a:off x="7555846" y="844167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741" name="object 741" descr=""/>
          <p:cNvSpPr txBox="1"/>
          <p:nvPr/>
        </p:nvSpPr>
        <p:spPr>
          <a:xfrm rot="5100000">
            <a:off x="7557756" y="847040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742" name="object 742" descr=""/>
          <p:cNvSpPr txBox="1"/>
          <p:nvPr/>
        </p:nvSpPr>
        <p:spPr>
          <a:xfrm rot="3300000">
            <a:off x="7570365" y="85044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43" name="object 743" descr=""/>
          <p:cNvSpPr txBox="1"/>
          <p:nvPr/>
        </p:nvSpPr>
        <p:spPr>
          <a:xfrm rot="1440000">
            <a:off x="7595413" y="852488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744" name="object 744" descr=""/>
          <p:cNvSpPr txBox="1"/>
          <p:nvPr/>
        </p:nvSpPr>
        <p:spPr>
          <a:xfrm rot="60000">
            <a:off x="7627970" y="853302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745" name="object 745" descr=""/>
          <p:cNvSpPr txBox="1"/>
          <p:nvPr/>
        </p:nvSpPr>
        <p:spPr>
          <a:xfrm>
            <a:off x="7658420" y="8515580"/>
            <a:ext cx="173990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IDE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746" name="object 746" descr=""/>
          <p:cNvSpPr txBox="1"/>
          <p:nvPr/>
        </p:nvSpPr>
        <p:spPr>
          <a:xfrm>
            <a:off x="5095427" y="11705532"/>
            <a:ext cx="857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BE</a:t>
            </a:r>
            <a:endParaRPr sz="350">
              <a:latin typeface="Arial"/>
              <a:cs typeface="Arial"/>
            </a:endParaRPr>
          </a:p>
        </p:txBody>
      </p:sp>
      <p:sp>
        <p:nvSpPr>
          <p:cNvPr id="747" name="object 747" descr=""/>
          <p:cNvSpPr txBox="1"/>
          <p:nvPr/>
        </p:nvSpPr>
        <p:spPr>
          <a:xfrm rot="20640000">
            <a:off x="5157684" y="1172191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48" name="object 748" descr=""/>
          <p:cNvSpPr txBox="1"/>
          <p:nvPr/>
        </p:nvSpPr>
        <p:spPr>
          <a:xfrm rot="20400000">
            <a:off x="5179532" y="11713805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49" name="object 749" descr=""/>
          <p:cNvSpPr txBox="1"/>
          <p:nvPr/>
        </p:nvSpPr>
        <p:spPr>
          <a:xfrm rot="19740000">
            <a:off x="5213571" y="11662376"/>
            <a:ext cx="16607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GRAND</a:t>
            </a:r>
            <a:endParaRPr sz="350">
              <a:latin typeface="Arial"/>
              <a:cs typeface="Arial"/>
            </a:endParaRPr>
          </a:p>
        </p:txBody>
      </p:sp>
      <p:sp>
        <p:nvSpPr>
          <p:cNvPr id="750" name="object 750" descr=""/>
          <p:cNvSpPr txBox="1"/>
          <p:nvPr/>
        </p:nvSpPr>
        <p:spPr>
          <a:xfrm rot="19200000">
            <a:off x="5347376" y="1161045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51" name="object 751" descr=""/>
          <p:cNvSpPr txBox="1"/>
          <p:nvPr/>
        </p:nvSpPr>
        <p:spPr>
          <a:xfrm rot="16080000">
            <a:off x="5366369" y="115711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752" name="object 752" descr=""/>
          <p:cNvSpPr txBox="1"/>
          <p:nvPr/>
        </p:nvSpPr>
        <p:spPr>
          <a:xfrm rot="15480000">
            <a:off x="5362137" y="1153907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53" name="object 753" descr=""/>
          <p:cNvSpPr txBox="1"/>
          <p:nvPr/>
        </p:nvSpPr>
        <p:spPr>
          <a:xfrm>
            <a:off x="6757483" y="11586281"/>
            <a:ext cx="80010" cy="367665"/>
          </a:xfrm>
          <a:prstGeom prst="rect">
            <a:avLst/>
          </a:prstGeom>
        </p:spPr>
        <p:txBody>
          <a:bodyPr wrap="square" lIns="0" tIns="1206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CUL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BREATH</a:t>
            </a:r>
            <a:r>
              <a:rPr dirty="0" sz="350" spc="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754" name="object 754" descr=""/>
          <p:cNvSpPr txBox="1"/>
          <p:nvPr/>
        </p:nvSpPr>
        <p:spPr>
          <a:xfrm rot="20100000">
            <a:off x="5332626" y="1145889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755" name="object 755" descr=""/>
          <p:cNvSpPr txBox="1"/>
          <p:nvPr/>
        </p:nvSpPr>
        <p:spPr>
          <a:xfrm rot="20700000">
            <a:off x="5365169" y="11441832"/>
            <a:ext cx="948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OLL</a:t>
            </a:r>
            <a:endParaRPr sz="350">
              <a:latin typeface="Arial"/>
              <a:cs typeface="Arial"/>
            </a:endParaRPr>
          </a:p>
        </p:txBody>
      </p:sp>
      <p:sp>
        <p:nvSpPr>
          <p:cNvPr id="756" name="object 756" descr=""/>
          <p:cNvSpPr txBox="1"/>
          <p:nvPr/>
        </p:nvSpPr>
        <p:spPr>
          <a:xfrm rot="20760000">
            <a:off x="5439622" y="1142613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57" name="object 757" descr=""/>
          <p:cNvSpPr txBox="1"/>
          <p:nvPr/>
        </p:nvSpPr>
        <p:spPr>
          <a:xfrm>
            <a:off x="5468613" y="11406635"/>
            <a:ext cx="125095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MAN</a:t>
            </a:r>
            <a:endParaRPr sz="350">
              <a:latin typeface="Arial"/>
              <a:cs typeface="Arial"/>
            </a:endParaRPr>
          </a:p>
        </p:txBody>
      </p:sp>
      <p:sp>
        <p:nvSpPr>
          <p:cNvPr id="758" name="object 758" descr=""/>
          <p:cNvSpPr txBox="1"/>
          <p:nvPr/>
        </p:nvSpPr>
        <p:spPr>
          <a:xfrm rot="19620000">
            <a:off x="5583281" y="11405389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759" name="object 759" descr=""/>
          <p:cNvSpPr txBox="1"/>
          <p:nvPr/>
        </p:nvSpPr>
        <p:spPr>
          <a:xfrm rot="20400000">
            <a:off x="5422613" y="688646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760" name="object 760" descr=""/>
          <p:cNvSpPr txBox="1"/>
          <p:nvPr/>
        </p:nvSpPr>
        <p:spPr>
          <a:xfrm rot="20880000">
            <a:off x="5452774" y="687847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61" name="object 761" descr=""/>
          <p:cNvSpPr txBox="1"/>
          <p:nvPr/>
        </p:nvSpPr>
        <p:spPr>
          <a:xfrm rot="21300000">
            <a:off x="5481922" y="687266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62" name="object 762" descr=""/>
          <p:cNvSpPr txBox="1"/>
          <p:nvPr/>
        </p:nvSpPr>
        <p:spPr>
          <a:xfrm>
            <a:off x="5511209" y="6855808"/>
            <a:ext cx="8382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NT</a:t>
            </a:r>
            <a:endParaRPr sz="350">
              <a:latin typeface="Arial"/>
              <a:cs typeface="Arial"/>
            </a:endParaRPr>
          </a:p>
        </p:txBody>
      </p:sp>
      <p:sp>
        <p:nvSpPr>
          <p:cNvPr id="763" name="object 763" descr=""/>
          <p:cNvSpPr txBox="1"/>
          <p:nvPr/>
        </p:nvSpPr>
        <p:spPr>
          <a:xfrm rot="120000">
            <a:off x="5569742" y="6873509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764" name="object 764" descr=""/>
          <p:cNvSpPr txBox="1"/>
          <p:nvPr/>
        </p:nvSpPr>
        <p:spPr>
          <a:xfrm rot="960000">
            <a:off x="5615297" y="6904621"/>
            <a:ext cx="2086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OOD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HILL</a:t>
            </a:r>
            <a:endParaRPr sz="350">
              <a:latin typeface="Arial"/>
              <a:cs typeface="Arial"/>
            </a:endParaRPr>
          </a:p>
        </p:txBody>
      </p:sp>
      <p:sp>
        <p:nvSpPr>
          <p:cNvPr id="765" name="object 765" descr=""/>
          <p:cNvSpPr txBox="1"/>
          <p:nvPr/>
        </p:nvSpPr>
        <p:spPr>
          <a:xfrm rot="780000">
            <a:off x="5802746" y="693584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766" name="object 766" descr=""/>
          <p:cNvSpPr txBox="1"/>
          <p:nvPr/>
        </p:nvSpPr>
        <p:spPr>
          <a:xfrm rot="60000">
            <a:off x="5876862" y="6945838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67" name="object 767" descr=""/>
          <p:cNvSpPr txBox="1"/>
          <p:nvPr/>
        </p:nvSpPr>
        <p:spPr>
          <a:xfrm>
            <a:off x="5898158" y="6926248"/>
            <a:ext cx="882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VD</a:t>
            </a:r>
            <a:endParaRPr sz="350">
              <a:latin typeface="Arial"/>
              <a:cs typeface="Arial"/>
            </a:endParaRPr>
          </a:p>
        </p:txBody>
      </p:sp>
      <p:sp>
        <p:nvSpPr>
          <p:cNvPr id="768" name="object 768" descr=""/>
          <p:cNvSpPr txBox="1"/>
          <p:nvPr/>
        </p:nvSpPr>
        <p:spPr>
          <a:xfrm rot="17700000">
            <a:off x="676581" y="458257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769" name="object 769" descr=""/>
          <p:cNvSpPr txBox="1"/>
          <p:nvPr/>
        </p:nvSpPr>
        <p:spPr>
          <a:xfrm rot="17940000">
            <a:off x="689775" y="455641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70" name="object 770" descr=""/>
          <p:cNvSpPr txBox="1"/>
          <p:nvPr/>
        </p:nvSpPr>
        <p:spPr>
          <a:xfrm rot="18720000">
            <a:off x="706614" y="453055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71" name="object 771" descr=""/>
          <p:cNvSpPr txBox="1"/>
          <p:nvPr/>
        </p:nvSpPr>
        <p:spPr>
          <a:xfrm rot="19860000">
            <a:off x="730154" y="451180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72" name="object 772" descr=""/>
          <p:cNvSpPr txBox="1"/>
          <p:nvPr/>
        </p:nvSpPr>
        <p:spPr>
          <a:xfrm rot="20340000">
            <a:off x="757152" y="449970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773" name="object 773" descr=""/>
          <p:cNvSpPr txBox="1"/>
          <p:nvPr/>
        </p:nvSpPr>
        <p:spPr>
          <a:xfrm>
            <a:off x="797506" y="4471115"/>
            <a:ext cx="5524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774" name="object 774" descr=""/>
          <p:cNvSpPr txBox="1"/>
          <p:nvPr/>
        </p:nvSpPr>
        <p:spPr>
          <a:xfrm rot="960000">
            <a:off x="829524" y="44969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75" name="object 775" descr=""/>
          <p:cNvSpPr txBox="1"/>
          <p:nvPr/>
        </p:nvSpPr>
        <p:spPr>
          <a:xfrm rot="2040000">
            <a:off x="855470" y="450865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776" name="object 776" descr=""/>
          <p:cNvSpPr txBox="1"/>
          <p:nvPr/>
        </p:nvSpPr>
        <p:spPr>
          <a:xfrm rot="3060000">
            <a:off x="876514" y="4531759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777" name="object 777" descr=""/>
          <p:cNvSpPr txBox="1"/>
          <p:nvPr/>
        </p:nvSpPr>
        <p:spPr>
          <a:xfrm rot="3900000">
            <a:off x="896592" y="455936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778" name="object 778" descr=""/>
          <p:cNvSpPr txBox="1"/>
          <p:nvPr/>
        </p:nvSpPr>
        <p:spPr>
          <a:xfrm rot="4620000">
            <a:off x="906081" y="458496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779" name="object 779" descr=""/>
          <p:cNvSpPr txBox="1"/>
          <p:nvPr/>
        </p:nvSpPr>
        <p:spPr>
          <a:xfrm rot="4920000">
            <a:off x="908693" y="461169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80" name="object 780" descr=""/>
          <p:cNvSpPr txBox="1"/>
          <p:nvPr/>
        </p:nvSpPr>
        <p:spPr>
          <a:xfrm rot="5520000">
            <a:off x="908885" y="465638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781" name="object 781" descr=""/>
          <p:cNvSpPr txBox="1"/>
          <p:nvPr/>
        </p:nvSpPr>
        <p:spPr>
          <a:xfrm rot="6120000">
            <a:off x="905999" y="468596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82" name="object 782" descr=""/>
          <p:cNvSpPr txBox="1"/>
          <p:nvPr/>
        </p:nvSpPr>
        <p:spPr>
          <a:xfrm>
            <a:off x="3825223" y="9656669"/>
            <a:ext cx="19812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OAK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CR</a:t>
            </a:r>
            <a:endParaRPr sz="350">
              <a:latin typeface="Arial"/>
              <a:cs typeface="Arial"/>
            </a:endParaRPr>
          </a:p>
        </p:txBody>
      </p:sp>
      <p:sp>
        <p:nvSpPr>
          <p:cNvPr id="783" name="object 783" descr=""/>
          <p:cNvSpPr txBox="1"/>
          <p:nvPr/>
        </p:nvSpPr>
        <p:spPr>
          <a:xfrm rot="1260000">
            <a:off x="3994560" y="968143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84" name="object 784" descr=""/>
          <p:cNvSpPr txBox="1"/>
          <p:nvPr/>
        </p:nvSpPr>
        <p:spPr>
          <a:xfrm rot="2520000">
            <a:off x="4020309" y="969630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85" name="object 785" descr=""/>
          <p:cNvSpPr txBox="1"/>
          <p:nvPr/>
        </p:nvSpPr>
        <p:spPr>
          <a:xfrm rot="960000">
            <a:off x="4054643" y="9724045"/>
            <a:ext cx="1173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786" name="object 786" descr=""/>
          <p:cNvSpPr txBox="1"/>
          <p:nvPr/>
        </p:nvSpPr>
        <p:spPr>
          <a:xfrm>
            <a:off x="12671077" y="1795365"/>
            <a:ext cx="77470" cy="30480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PANDORA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787" name="object 787" descr=""/>
          <p:cNvSpPr txBox="1"/>
          <p:nvPr/>
        </p:nvSpPr>
        <p:spPr>
          <a:xfrm>
            <a:off x="8627474" y="13766200"/>
            <a:ext cx="15367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COUR</a:t>
            </a:r>
            <a:endParaRPr sz="350">
              <a:latin typeface="Arial"/>
              <a:cs typeface="Arial"/>
            </a:endParaRPr>
          </a:p>
        </p:txBody>
      </p:sp>
      <p:sp>
        <p:nvSpPr>
          <p:cNvPr id="788" name="object 788" descr=""/>
          <p:cNvSpPr txBox="1"/>
          <p:nvPr/>
        </p:nvSpPr>
        <p:spPr>
          <a:xfrm rot="240000">
            <a:off x="8753573" y="13788274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789" name="object 789" descr=""/>
          <p:cNvSpPr txBox="1"/>
          <p:nvPr/>
        </p:nvSpPr>
        <p:spPr>
          <a:xfrm rot="360000">
            <a:off x="8777417" y="1379199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790" name="object 790" descr=""/>
          <p:cNvSpPr txBox="1"/>
          <p:nvPr/>
        </p:nvSpPr>
        <p:spPr>
          <a:xfrm rot="720000">
            <a:off x="8802817" y="13794703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791" name="object 791" descr=""/>
          <p:cNvSpPr txBox="1"/>
          <p:nvPr/>
        </p:nvSpPr>
        <p:spPr>
          <a:xfrm rot="1080000">
            <a:off x="8821432" y="13804687"/>
            <a:ext cx="749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DE</a:t>
            </a:r>
            <a:endParaRPr sz="350">
              <a:latin typeface="Arial"/>
              <a:cs typeface="Arial"/>
            </a:endParaRPr>
          </a:p>
        </p:txBody>
      </p:sp>
      <p:sp>
        <p:nvSpPr>
          <p:cNvPr id="792" name="object 792" descr=""/>
          <p:cNvSpPr txBox="1"/>
          <p:nvPr/>
        </p:nvSpPr>
        <p:spPr>
          <a:xfrm rot="660000">
            <a:off x="8889609" y="1382236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793" name="object 793" descr=""/>
          <p:cNvSpPr txBox="1"/>
          <p:nvPr/>
        </p:nvSpPr>
        <p:spPr>
          <a:xfrm rot="21300000">
            <a:off x="8928532" y="13822162"/>
            <a:ext cx="948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IEW</a:t>
            </a:r>
            <a:endParaRPr sz="350">
              <a:latin typeface="Arial"/>
              <a:cs typeface="Arial"/>
            </a:endParaRPr>
          </a:p>
        </p:txBody>
      </p:sp>
      <p:sp>
        <p:nvSpPr>
          <p:cNvPr id="794" name="object 794" descr=""/>
          <p:cNvSpPr txBox="1"/>
          <p:nvPr/>
        </p:nvSpPr>
        <p:spPr>
          <a:xfrm>
            <a:off x="9019875" y="13798880"/>
            <a:ext cx="58419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795" name="object 795" descr=""/>
          <p:cNvSpPr txBox="1"/>
          <p:nvPr/>
        </p:nvSpPr>
        <p:spPr>
          <a:xfrm rot="120000">
            <a:off x="9052751" y="1381651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96" name="object 796" descr=""/>
          <p:cNvSpPr txBox="1"/>
          <p:nvPr/>
        </p:nvSpPr>
        <p:spPr>
          <a:xfrm rot="4320000">
            <a:off x="13883290" y="2586104"/>
            <a:ext cx="1011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SILV</a:t>
            </a:r>
            <a:endParaRPr sz="350">
              <a:latin typeface="Arial"/>
              <a:cs typeface="Arial"/>
            </a:endParaRPr>
          </a:p>
        </p:txBody>
      </p:sp>
      <p:sp>
        <p:nvSpPr>
          <p:cNvPr id="797" name="object 797" descr=""/>
          <p:cNvSpPr txBox="1"/>
          <p:nvPr/>
        </p:nvSpPr>
        <p:spPr>
          <a:xfrm rot="3480000">
            <a:off x="13928781" y="264377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798" name="object 798" descr=""/>
          <p:cNvSpPr txBox="1"/>
          <p:nvPr/>
        </p:nvSpPr>
        <p:spPr>
          <a:xfrm rot="2340000">
            <a:off x="13949310" y="266850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799" name="object 799" descr=""/>
          <p:cNvSpPr txBox="1"/>
          <p:nvPr/>
        </p:nvSpPr>
        <p:spPr>
          <a:xfrm rot="1380000">
            <a:off x="13976463" y="2685218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800" name="object 800" descr=""/>
          <p:cNvSpPr txBox="1"/>
          <p:nvPr/>
        </p:nvSpPr>
        <p:spPr>
          <a:xfrm rot="360000">
            <a:off x="14013124" y="2695429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01" name="object 801" descr=""/>
          <p:cNvSpPr txBox="1"/>
          <p:nvPr/>
        </p:nvSpPr>
        <p:spPr>
          <a:xfrm rot="21540000">
            <a:off x="14047688" y="269736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02" name="object 802" descr=""/>
          <p:cNvSpPr txBox="1"/>
          <p:nvPr/>
        </p:nvSpPr>
        <p:spPr>
          <a:xfrm rot="20820000">
            <a:off x="14082075" y="269296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803" name="object 803" descr=""/>
          <p:cNvSpPr txBox="1"/>
          <p:nvPr/>
        </p:nvSpPr>
        <p:spPr>
          <a:xfrm rot="18780000">
            <a:off x="14118879" y="266944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04" name="object 804" descr=""/>
          <p:cNvSpPr txBox="1"/>
          <p:nvPr/>
        </p:nvSpPr>
        <p:spPr>
          <a:xfrm rot="17580000">
            <a:off x="14135911" y="264307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05" name="object 805" descr=""/>
          <p:cNvSpPr txBox="1"/>
          <p:nvPr/>
        </p:nvSpPr>
        <p:spPr>
          <a:xfrm rot="120000">
            <a:off x="4103859" y="1195258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806" name="object 806" descr=""/>
          <p:cNvSpPr txBox="1"/>
          <p:nvPr/>
        </p:nvSpPr>
        <p:spPr>
          <a:xfrm rot="1200000">
            <a:off x="4136790" y="11988409"/>
            <a:ext cx="20490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ANDY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CR</a:t>
            </a:r>
            <a:endParaRPr sz="350">
              <a:latin typeface="Arial"/>
              <a:cs typeface="Arial"/>
            </a:endParaRPr>
          </a:p>
        </p:txBody>
      </p:sp>
      <p:sp>
        <p:nvSpPr>
          <p:cNvPr id="807" name="object 807" descr=""/>
          <p:cNvSpPr txBox="1"/>
          <p:nvPr/>
        </p:nvSpPr>
        <p:spPr>
          <a:xfrm rot="1260000">
            <a:off x="4319094" y="1202825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808" name="object 808" descr=""/>
          <p:cNvSpPr txBox="1"/>
          <p:nvPr/>
        </p:nvSpPr>
        <p:spPr>
          <a:xfrm rot="1560000">
            <a:off x="4350253" y="12058004"/>
            <a:ext cx="1161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EK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09" name="object 809" descr=""/>
          <p:cNvSpPr txBox="1"/>
          <p:nvPr/>
        </p:nvSpPr>
        <p:spPr>
          <a:xfrm rot="1140000">
            <a:off x="4442551" y="1208603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10" name="object 810" descr=""/>
          <p:cNvSpPr txBox="1"/>
          <p:nvPr/>
        </p:nvSpPr>
        <p:spPr>
          <a:xfrm rot="4920000">
            <a:off x="4889464" y="1175908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811" name="object 811" descr=""/>
          <p:cNvSpPr txBox="1"/>
          <p:nvPr/>
        </p:nvSpPr>
        <p:spPr>
          <a:xfrm rot="4800000">
            <a:off x="4887758" y="11800867"/>
            <a:ext cx="6992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5">
                <a:solidFill>
                  <a:srgbClr val="333333"/>
                </a:solidFill>
                <a:latin typeface="Arial"/>
                <a:cs typeface="Arial"/>
              </a:rPr>
              <a:t>AT</a:t>
            </a:r>
            <a:endParaRPr sz="350">
              <a:latin typeface="Arial"/>
              <a:cs typeface="Arial"/>
            </a:endParaRPr>
          </a:p>
        </p:txBody>
      </p:sp>
      <p:sp>
        <p:nvSpPr>
          <p:cNvPr id="812" name="object 812" descr=""/>
          <p:cNvSpPr txBox="1"/>
          <p:nvPr/>
        </p:nvSpPr>
        <p:spPr>
          <a:xfrm rot="4380000">
            <a:off x="4903648" y="1184019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813" name="object 813" descr=""/>
          <p:cNvSpPr txBox="1"/>
          <p:nvPr/>
        </p:nvSpPr>
        <p:spPr>
          <a:xfrm rot="3960000">
            <a:off x="4889294" y="11922304"/>
            <a:ext cx="15387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RES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814" name="object 814" descr=""/>
          <p:cNvSpPr txBox="1"/>
          <p:nvPr/>
        </p:nvSpPr>
        <p:spPr>
          <a:xfrm rot="3180000">
            <a:off x="4978272" y="120041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815" name="object 815" descr=""/>
          <p:cNvSpPr txBox="1"/>
          <p:nvPr/>
        </p:nvSpPr>
        <p:spPr>
          <a:xfrm rot="2880000">
            <a:off x="4996578" y="1202707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816" name="object 816" descr=""/>
          <p:cNvSpPr txBox="1"/>
          <p:nvPr/>
        </p:nvSpPr>
        <p:spPr>
          <a:xfrm rot="2760000">
            <a:off x="5025774" y="1205955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817" name="object 817" descr=""/>
          <p:cNvSpPr txBox="1"/>
          <p:nvPr/>
        </p:nvSpPr>
        <p:spPr>
          <a:xfrm rot="2040000">
            <a:off x="5049092" y="1207849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818" name="object 818" descr=""/>
          <p:cNvSpPr txBox="1"/>
          <p:nvPr/>
        </p:nvSpPr>
        <p:spPr>
          <a:xfrm rot="1920000">
            <a:off x="5066416" y="1209128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819" name="object 819" descr=""/>
          <p:cNvSpPr txBox="1"/>
          <p:nvPr/>
        </p:nvSpPr>
        <p:spPr>
          <a:xfrm rot="1560000">
            <a:off x="5093708" y="1210672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20" name="object 820" descr=""/>
          <p:cNvSpPr txBox="1"/>
          <p:nvPr/>
        </p:nvSpPr>
        <p:spPr>
          <a:xfrm>
            <a:off x="7679837" y="13767689"/>
            <a:ext cx="74930" cy="55244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821" name="object 821" descr=""/>
          <p:cNvSpPr txBox="1"/>
          <p:nvPr/>
        </p:nvSpPr>
        <p:spPr>
          <a:xfrm rot="4980000">
            <a:off x="7691723" y="13802503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822" name="object 822" descr=""/>
          <p:cNvSpPr txBox="1"/>
          <p:nvPr/>
        </p:nvSpPr>
        <p:spPr>
          <a:xfrm rot="4380000">
            <a:off x="7695688" y="1382803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823" name="object 823" descr=""/>
          <p:cNvSpPr txBox="1"/>
          <p:nvPr/>
        </p:nvSpPr>
        <p:spPr>
          <a:xfrm rot="3960000">
            <a:off x="7706216" y="1385665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824" name="object 824" descr=""/>
          <p:cNvSpPr txBox="1"/>
          <p:nvPr/>
        </p:nvSpPr>
        <p:spPr>
          <a:xfrm rot="3360000">
            <a:off x="7719004" y="13886363"/>
            <a:ext cx="606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350">
              <a:latin typeface="Arial"/>
              <a:cs typeface="Arial"/>
            </a:endParaRPr>
          </a:p>
        </p:txBody>
      </p:sp>
      <p:sp>
        <p:nvSpPr>
          <p:cNvPr id="825" name="object 825" descr=""/>
          <p:cNvSpPr txBox="1"/>
          <p:nvPr/>
        </p:nvSpPr>
        <p:spPr>
          <a:xfrm rot="1800000">
            <a:off x="7753599" y="13962508"/>
            <a:ext cx="18450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F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ALLS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26" name="object 826" descr=""/>
          <p:cNvSpPr txBox="1"/>
          <p:nvPr/>
        </p:nvSpPr>
        <p:spPr>
          <a:xfrm rot="21480000">
            <a:off x="7915312" y="1400870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27" name="object 827" descr=""/>
          <p:cNvSpPr txBox="1"/>
          <p:nvPr/>
        </p:nvSpPr>
        <p:spPr>
          <a:xfrm rot="2040000">
            <a:off x="3224367" y="12325044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HI</a:t>
            </a:r>
            <a:endParaRPr sz="350">
              <a:latin typeface="Arial"/>
              <a:cs typeface="Arial"/>
            </a:endParaRPr>
          </a:p>
        </p:txBody>
      </p:sp>
      <p:sp>
        <p:nvSpPr>
          <p:cNvPr id="828" name="object 828" descr=""/>
          <p:cNvSpPr txBox="1"/>
          <p:nvPr/>
        </p:nvSpPr>
        <p:spPr>
          <a:xfrm rot="600000">
            <a:off x="3263855" y="1234033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829" name="object 829" descr=""/>
          <p:cNvSpPr txBox="1"/>
          <p:nvPr/>
        </p:nvSpPr>
        <p:spPr>
          <a:xfrm rot="20940000">
            <a:off x="3296002" y="1234054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830" name="object 830" descr=""/>
          <p:cNvSpPr txBox="1"/>
          <p:nvPr/>
        </p:nvSpPr>
        <p:spPr>
          <a:xfrm rot="19500000">
            <a:off x="3325245" y="1232669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31" name="object 831" descr=""/>
          <p:cNvSpPr txBox="1"/>
          <p:nvPr/>
        </p:nvSpPr>
        <p:spPr>
          <a:xfrm rot="18960000">
            <a:off x="3352131" y="1230559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32" name="object 832" descr=""/>
          <p:cNvSpPr txBox="1"/>
          <p:nvPr/>
        </p:nvSpPr>
        <p:spPr>
          <a:xfrm rot="18480000">
            <a:off x="3371996" y="1228227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833" name="object 833" descr=""/>
          <p:cNvSpPr txBox="1"/>
          <p:nvPr/>
        </p:nvSpPr>
        <p:spPr>
          <a:xfrm rot="18240000">
            <a:off x="3384896" y="12207347"/>
            <a:ext cx="13096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CREE</a:t>
            </a:r>
            <a:endParaRPr sz="350">
              <a:latin typeface="Arial"/>
              <a:cs typeface="Arial"/>
            </a:endParaRPr>
          </a:p>
        </p:txBody>
      </p:sp>
      <p:sp>
        <p:nvSpPr>
          <p:cNvPr id="834" name="object 834" descr=""/>
          <p:cNvSpPr txBox="1"/>
          <p:nvPr/>
        </p:nvSpPr>
        <p:spPr>
          <a:xfrm rot="18480000">
            <a:off x="3465240" y="1214353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835" name="object 835" descr=""/>
          <p:cNvSpPr txBox="1"/>
          <p:nvPr/>
        </p:nvSpPr>
        <p:spPr>
          <a:xfrm rot="18900000">
            <a:off x="3491021" y="12082188"/>
            <a:ext cx="12263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836" name="object 836" descr=""/>
          <p:cNvSpPr txBox="1"/>
          <p:nvPr/>
        </p:nvSpPr>
        <p:spPr>
          <a:xfrm rot="4980000">
            <a:off x="2703765" y="11438571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KI</a:t>
            </a:r>
            <a:endParaRPr sz="350">
              <a:latin typeface="Arial"/>
              <a:cs typeface="Arial"/>
            </a:endParaRPr>
          </a:p>
        </p:txBody>
      </p:sp>
      <p:sp>
        <p:nvSpPr>
          <p:cNvPr id="837" name="object 837" descr=""/>
          <p:cNvSpPr txBox="1"/>
          <p:nvPr/>
        </p:nvSpPr>
        <p:spPr>
          <a:xfrm rot="5040000">
            <a:off x="2710943" y="1147327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838" name="object 838" descr=""/>
          <p:cNvSpPr txBox="1"/>
          <p:nvPr/>
        </p:nvSpPr>
        <p:spPr>
          <a:xfrm>
            <a:off x="2702474" y="11496827"/>
            <a:ext cx="74930" cy="13716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839" name="object 839" descr=""/>
          <p:cNvSpPr txBox="1"/>
          <p:nvPr/>
        </p:nvSpPr>
        <p:spPr>
          <a:xfrm>
            <a:off x="6875981" y="8886394"/>
            <a:ext cx="3302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CEDARCREST</a:t>
            </a:r>
            <a:endParaRPr sz="350">
              <a:latin typeface="Arial"/>
              <a:cs typeface="Arial"/>
            </a:endParaRPr>
          </a:p>
        </p:txBody>
      </p:sp>
      <p:sp>
        <p:nvSpPr>
          <p:cNvPr id="840" name="object 840" descr=""/>
          <p:cNvSpPr txBox="1"/>
          <p:nvPr/>
        </p:nvSpPr>
        <p:spPr>
          <a:xfrm rot="480000">
            <a:off x="7190792" y="890951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841" name="object 841" descr=""/>
          <p:cNvSpPr txBox="1"/>
          <p:nvPr/>
        </p:nvSpPr>
        <p:spPr>
          <a:xfrm rot="1560000">
            <a:off x="7218584" y="8917293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842" name="object 842" descr=""/>
          <p:cNvSpPr txBox="1"/>
          <p:nvPr/>
        </p:nvSpPr>
        <p:spPr>
          <a:xfrm rot="20100000">
            <a:off x="13810858" y="1827176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BA</a:t>
            </a:r>
            <a:endParaRPr sz="350">
              <a:latin typeface="Arial"/>
              <a:cs typeface="Arial"/>
            </a:endParaRPr>
          </a:p>
        </p:txBody>
      </p:sp>
      <p:sp>
        <p:nvSpPr>
          <p:cNvPr id="843" name="object 843" descr=""/>
          <p:cNvSpPr txBox="1"/>
          <p:nvPr/>
        </p:nvSpPr>
        <p:spPr>
          <a:xfrm rot="19860000">
            <a:off x="13863524" y="180537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44" name="object 844" descr=""/>
          <p:cNvSpPr txBox="1"/>
          <p:nvPr/>
        </p:nvSpPr>
        <p:spPr>
          <a:xfrm rot="19800000">
            <a:off x="13891225" y="1775839"/>
            <a:ext cx="1005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RET</a:t>
            </a:r>
            <a:endParaRPr sz="350">
              <a:latin typeface="Arial"/>
              <a:cs typeface="Arial"/>
            </a:endParaRPr>
          </a:p>
        </p:txBody>
      </p:sp>
      <p:sp>
        <p:nvSpPr>
          <p:cNvPr id="845" name="object 845" descr=""/>
          <p:cNvSpPr txBox="1"/>
          <p:nvPr/>
        </p:nvSpPr>
        <p:spPr>
          <a:xfrm rot="18900000">
            <a:off x="13969293" y="1715449"/>
            <a:ext cx="999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846" name="object 846" descr=""/>
          <p:cNvSpPr txBox="1"/>
          <p:nvPr/>
        </p:nvSpPr>
        <p:spPr>
          <a:xfrm rot="10800000">
            <a:off x="4705974" y="11181674"/>
            <a:ext cx="749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CA</a:t>
            </a:r>
            <a:endParaRPr sz="350">
              <a:latin typeface="Arial"/>
              <a:cs typeface="Arial"/>
            </a:endParaRPr>
          </a:p>
        </p:txBody>
      </p:sp>
      <p:sp>
        <p:nvSpPr>
          <p:cNvPr id="847" name="object 847" descr=""/>
          <p:cNvSpPr txBox="1"/>
          <p:nvPr/>
        </p:nvSpPr>
        <p:spPr>
          <a:xfrm rot="11100000">
            <a:off x="4671380" y="1118041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848" name="object 848" descr=""/>
          <p:cNvSpPr txBox="1"/>
          <p:nvPr/>
        </p:nvSpPr>
        <p:spPr>
          <a:xfrm rot="13260000">
            <a:off x="4641001" y="1117022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849" name="object 849" descr=""/>
          <p:cNvSpPr txBox="1"/>
          <p:nvPr/>
        </p:nvSpPr>
        <p:spPr>
          <a:xfrm rot="15540000">
            <a:off x="4624910" y="1114069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850" name="object 850" descr=""/>
          <p:cNvSpPr txBox="1"/>
          <p:nvPr/>
        </p:nvSpPr>
        <p:spPr>
          <a:xfrm>
            <a:off x="4550473" y="10734479"/>
            <a:ext cx="208279" cy="425450"/>
          </a:xfrm>
          <a:prstGeom prst="rect">
            <a:avLst/>
          </a:prstGeom>
        </p:spPr>
        <p:txBody>
          <a:bodyPr wrap="square" lIns="0" tIns="4445" rIns="0" bIns="0" rtlCol="0" vert="vert270">
            <a:spAutoFit/>
          </a:bodyPr>
          <a:lstStyle/>
          <a:p>
            <a:pPr marL="12700" marR="5080" indent="23495">
              <a:lnSpc>
                <a:spcPct val="109800"/>
              </a:lnSpc>
              <a:spcBef>
                <a:spcPts val="3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BELL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SHOALS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LOOP</a:t>
            </a:r>
            <a:endParaRPr sz="35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15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51" name="object 851" descr=""/>
          <p:cNvSpPr txBox="1"/>
          <p:nvPr/>
        </p:nvSpPr>
        <p:spPr>
          <a:xfrm>
            <a:off x="5510915" y="12793964"/>
            <a:ext cx="74930" cy="12700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RIVE</a:t>
            </a:r>
            <a:endParaRPr sz="350">
              <a:latin typeface="Arial"/>
              <a:cs typeface="Arial"/>
            </a:endParaRPr>
          </a:p>
        </p:txBody>
      </p:sp>
      <p:sp>
        <p:nvSpPr>
          <p:cNvPr id="852" name="object 852" descr=""/>
          <p:cNvSpPr txBox="1"/>
          <p:nvPr/>
        </p:nvSpPr>
        <p:spPr>
          <a:xfrm rot="16740000">
            <a:off x="5524597" y="1276742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53" name="object 853" descr=""/>
          <p:cNvSpPr txBox="1"/>
          <p:nvPr/>
        </p:nvSpPr>
        <p:spPr>
          <a:xfrm rot="19920000">
            <a:off x="5547234" y="1273726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54" name="object 854" descr=""/>
          <p:cNvSpPr txBox="1"/>
          <p:nvPr/>
        </p:nvSpPr>
        <p:spPr>
          <a:xfrm rot="21180000">
            <a:off x="5577045" y="1272669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855" name="object 855" descr=""/>
          <p:cNvSpPr txBox="1"/>
          <p:nvPr/>
        </p:nvSpPr>
        <p:spPr>
          <a:xfrm>
            <a:off x="5607168" y="12704643"/>
            <a:ext cx="2863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ERLOOK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856" name="object 856" descr=""/>
          <p:cNvSpPr txBox="1"/>
          <p:nvPr/>
        </p:nvSpPr>
        <p:spPr>
          <a:xfrm rot="16080000">
            <a:off x="9733462" y="1070898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857" name="object 857" descr=""/>
          <p:cNvSpPr txBox="1"/>
          <p:nvPr/>
        </p:nvSpPr>
        <p:spPr>
          <a:xfrm rot="17040000">
            <a:off x="9735841" y="1067839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858" name="object 858" descr=""/>
          <p:cNvSpPr txBox="1"/>
          <p:nvPr/>
        </p:nvSpPr>
        <p:spPr>
          <a:xfrm rot="17460000">
            <a:off x="9744942" y="1065085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859" name="object 859" descr=""/>
          <p:cNvSpPr txBox="1"/>
          <p:nvPr/>
        </p:nvSpPr>
        <p:spPr>
          <a:xfrm rot="18720000">
            <a:off x="9758697" y="10611887"/>
            <a:ext cx="8013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DO</a:t>
            </a:r>
            <a:endParaRPr sz="350">
              <a:latin typeface="Arial"/>
              <a:cs typeface="Arial"/>
            </a:endParaRPr>
          </a:p>
        </p:txBody>
      </p:sp>
      <p:sp>
        <p:nvSpPr>
          <p:cNvPr id="860" name="object 860" descr=""/>
          <p:cNvSpPr txBox="1"/>
          <p:nvPr/>
        </p:nvSpPr>
        <p:spPr>
          <a:xfrm rot="16620000">
            <a:off x="9795172" y="10562113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861" name="object 861" descr=""/>
          <p:cNvSpPr txBox="1"/>
          <p:nvPr/>
        </p:nvSpPr>
        <p:spPr>
          <a:xfrm>
            <a:off x="9789186" y="10372478"/>
            <a:ext cx="76835" cy="20129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OOD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862" name="object 862" descr=""/>
          <p:cNvSpPr txBox="1"/>
          <p:nvPr/>
        </p:nvSpPr>
        <p:spPr>
          <a:xfrm>
            <a:off x="1943914" y="4579972"/>
            <a:ext cx="269240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TIMBER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PO</a:t>
            </a:r>
            <a:endParaRPr sz="350">
              <a:latin typeface="Arial"/>
              <a:cs typeface="Arial"/>
            </a:endParaRPr>
          </a:p>
        </p:txBody>
      </p:sp>
      <p:sp>
        <p:nvSpPr>
          <p:cNvPr id="863" name="object 863" descr=""/>
          <p:cNvSpPr txBox="1"/>
          <p:nvPr/>
        </p:nvSpPr>
        <p:spPr>
          <a:xfrm rot="20760000">
            <a:off x="2188287" y="459195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864" name="object 864" descr=""/>
          <p:cNvSpPr txBox="1"/>
          <p:nvPr/>
        </p:nvSpPr>
        <p:spPr>
          <a:xfrm rot="20400000">
            <a:off x="2223212" y="4568833"/>
            <a:ext cx="1161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865" name="object 865" descr=""/>
          <p:cNvSpPr txBox="1"/>
          <p:nvPr/>
        </p:nvSpPr>
        <p:spPr>
          <a:xfrm>
            <a:off x="2582539" y="12789934"/>
            <a:ext cx="1460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TIDAL</a:t>
            </a:r>
            <a:endParaRPr sz="350">
              <a:latin typeface="Arial"/>
              <a:cs typeface="Arial"/>
            </a:endParaRPr>
          </a:p>
        </p:txBody>
      </p:sp>
      <p:sp>
        <p:nvSpPr>
          <p:cNvPr id="866" name="object 866" descr=""/>
          <p:cNvSpPr txBox="1"/>
          <p:nvPr/>
        </p:nvSpPr>
        <p:spPr>
          <a:xfrm rot="1500000">
            <a:off x="2714223" y="1281842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867" name="object 867" descr=""/>
          <p:cNvSpPr txBox="1"/>
          <p:nvPr/>
        </p:nvSpPr>
        <p:spPr>
          <a:xfrm rot="3540000">
            <a:off x="2737364" y="1284041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68" name="object 868" descr=""/>
          <p:cNvSpPr txBox="1"/>
          <p:nvPr/>
        </p:nvSpPr>
        <p:spPr>
          <a:xfrm>
            <a:off x="2736105" y="12864546"/>
            <a:ext cx="74930" cy="21907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EEZE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869" name="object 869" descr=""/>
          <p:cNvSpPr txBox="1"/>
          <p:nvPr/>
        </p:nvSpPr>
        <p:spPr>
          <a:xfrm rot="60000">
            <a:off x="2148619" y="8471305"/>
            <a:ext cx="23475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CLIMATE</a:t>
            </a:r>
            <a:r>
              <a:rPr dirty="0" sz="350" spc="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70" name="object 870" descr=""/>
          <p:cNvSpPr txBox="1"/>
          <p:nvPr/>
        </p:nvSpPr>
        <p:spPr>
          <a:xfrm rot="20700000">
            <a:off x="2369381" y="846942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71" name="object 871" descr=""/>
          <p:cNvSpPr txBox="1"/>
          <p:nvPr/>
        </p:nvSpPr>
        <p:spPr>
          <a:xfrm rot="21540000">
            <a:off x="3966843" y="495605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872" name="object 872" descr=""/>
          <p:cNvSpPr txBox="1"/>
          <p:nvPr/>
        </p:nvSpPr>
        <p:spPr>
          <a:xfrm rot="20280000">
            <a:off x="3999980" y="49499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73" name="object 873" descr=""/>
          <p:cNvSpPr txBox="1"/>
          <p:nvPr/>
        </p:nvSpPr>
        <p:spPr>
          <a:xfrm rot="19080000">
            <a:off x="4027769" y="4922252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AN</a:t>
            </a:r>
            <a:endParaRPr sz="350">
              <a:latin typeface="Arial"/>
              <a:cs typeface="Arial"/>
            </a:endParaRPr>
          </a:p>
        </p:txBody>
      </p:sp>
      <p:sp>
        <p:nvSpPr>
          <p:cNvPr id="874" name="object 874" descr=""/>
          <p:cNvSpPr txBox="1"/>
          <p:nvPr/>
        </p:nvSpPr>
        <p:spPr>
          <a:xfrm rot="20100000">
            <a:off x="4070452" y="4898794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875" name="object 875" descr=""/>
          <p:cNvSpPr txBox="1"/>
          <p:nvPr/>
        </p:nvSpPr>
        <p:spPr>
          <a:xfrm rot="20280000">
            <a:off x="4083898" y="489144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876" name="object 876" descr=""/>
          <p:cNvSpPr txBox="1"/>
          <p:nvPr/>
        </p:nvSpPr>
        <p:spPr>
          <a:xfrm rot="20640000">
            <a:off x="4106357" y="488432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877" name="object 877" descr=""/>
          <p:cNvSpPr txBox="1"/>
          <p:nvPr/>
        </p:nvSpPr>
        <p:spPr>
          <a:xfrm rot="21540000">
            <a:off x="4153606" y="4878568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878" name="object 878" descr=""/>
          <p:cNvSpPr txBox="1"/>
          <p:nvPr/>
        </p:nvSpPr>
        <p:spPr>
          <a:xfrm>
            <a:off x="2288495" y="2775595"/>
            <a:ext cx="9906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PIN</a:t>
            </a:r>
            <a:endParaRPr sz="350">
              <a:latin typeface="Arial"/>
              <a:cs typeface="Arial"/>
            </a:endParaRPr>
          </a:p>
        </p:txBody>
      </p:sp>
      <p:sp>
        <p:nvSpPr>
          <p:cNvPr id="879" name="object 879" descr=""/>
          <p:cNvSpPr txBox="1"/>
          <p:nvPr/>
        </p:nvSpPr>
        <p:spPr>
          <a:xfrm rot="21060000">
            <a:off x="2361573" y="279002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880" name="object 880" descr=""/>
          <p:cNvSpPr txBox="1"/>
          <p:nvPr/>
        </p:nvSpPr>
        <p:spPr>
          <a:xfrm rot="20280000">
            <a:off x="2395882" y="2753969"/>
            <a:ext cx="18204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WALK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81" name="object 881" descr=""/>
          <p:cNvSpPr txBox="1"/>
          <p:nvPr/>
        </p:nvSpPr>
        <p:spPr>
          <a:xfrm rot="21000000">
            <a:off x="2553643" y="27164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82" name="object 882" descr=""/>
          <p:cNvSpPr txBox="1"/>
          <p:nvPr/>
        </p:nvSpPr>
        <p:spPr>
          <a:xfrm>
            <a:off x="13667906" y="3742625"/>
            <a:ext cx="3289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LONE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OAK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883" name="object 883" descr=""/>
          <p:cNvSpPr txBox="1"/>
          <p:nvPr/>
        </p:nvSpPr>
        <p:spPr>
          <a:xfrm>
            <a:off x="3168785" y="3502465"/>
            <a:ext cx="1911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VALLEY</a:t>
            </a:r>
            <a:endParaRPr sz="350">
              <a:latin typeface="Arial"/>
              <a:cs typeface="Arial"/>
            </a:endParaRPr>
          </a:p>
        </p:txBody>
      </p:sp>
      <p:sp>
        <p:nvSpPr>
          <p:cNvPr id="884" name="object 884" descr=""/>
          <p:cNvSpPr txBox="1"/>
          <p:nvPr/>
        </p:nvSpPr>
        <p:spPr>
          <a:xfrm rot="21300000">
            <a:off x="3351659" y="352187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85" name="object 885" descr=""/>
          <p:cNvSpPr txBox="1"/>
          <p:nvPr/>
        </p:nvSpPr>
        <p:spPr>
          <a:xfrm rot="21060000">
            <a:off x="3381083" y="351785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86" name="object 886" descr=""/>
          <p:cNvSpPr txBox="1"/>
          <p:nvPr/>
        </p:nvSpPr>
        <p:spPr>
          <a:xfrm rot="16320000">
            <a:off x="7857307" y="9731432"/>
            <a:ext cx="35584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EASTMON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TE</a:t>
            </a:r>
            <a:r>
              <a:rPr dirty="0" baseline="7936" sz="525" spc="-22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887" name="object 887" descr=""/>
          <p:cNvSpPr txBox="1"/>
          <p:nvPr/>
        </p:nvSpPr>
        <p:spPr>
          <a:xfrm>
            <a:off x="3269026" y="11170256"/>
            <a:ext cx="8128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</a:t>
            </a:r>
            <a:endParaRPr sz="350">
              <a:latin typeface="Arial"/>
              <a:cs typeface="Arial"/>
            </a:endParaRPr>
          </a:p>
        </p:txBody>
      </p:sp>
      <p:sp>
        <p:nvSpPr>
          <p:cNvPr id="888" name="object 888" descr=""/>
          <p:cNvSpPr txBox="1"/>
          <p:nvPr/>
        </p:nvSpPr>
        <p:spPr>
          <a:xfrm rot="1140000">
            <a:off x="3323676" y="11192029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89" name="object 889" descr=""/>
          <p:cNvSpPr txBox="1"/>
          <p:nvPr/>
        </p:nvSpPr>
        <p:spPr>
          <a:xfrm rot="1320000">
            <a:off x="3354366" y="11203996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90" name="object 890" descr=""/>
          <p:cNvSpPr txBox="1"/>
          <p:nvPr/>
        </p:nvSpPr>
        <p:spPr>
          <a:xfrm rot="1620000">
            <a:off x="3385541" y="11220254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891" name="object 891" descr=""/>
          <p:cNvSpPr txBox="1"/>
          <p:nvPr/>
        </p:nvSpPr>
        <p:spPr>
          <a:xfrm rot="1680000">
            <a:off x="3420775" y="11246990"/>
            <a:ext cx="8766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892" name="object 892" descr=""/>
          <p:cNvSpPr txBox="1"/>
          <p:nvPr/>
        </p:nvSpPr>
        <p:spPr>
          <a:xfrm rot="960000">
            <a:off x="3484664" y="1126945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893" name="object 893" descr=""/>
          <p:cNvSpPr txBox="1"/>
          <p:nvPr/>
        </p:nvSpPr>
        <p:spPr>
          <a:xfrm>
            <a:off x="3514523" y="11255856"/>
            <a:ext cx="16637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IELD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894" name="object 894" descr=""/>
          <p:cNvSpPr txBox="1"/>
          <p:nvPr/>
        </p:nvSpPr>
        <p:spPr>
          <a:xfrm rot="60000">
            <a:off x="3654836" y="1127588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895" name="object 895" descr=""/>
          <p:cNvSpPr txBox="1"/>
          <p:nvPr/>
        </p:nvSpPr>
        <p:spPr>
          <a:xfrm>
            <a:off x="860000" y="1593545"/>
            <a:ext cx="480059" cy="17272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THOMAS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  <a:p>
            <a:pPr marL="179070">
              <a:lnSpc>
                <a:spcPct val="100000"/>
              </a:lnSpc>
              <a:spcBef>
                <a:spcPts val="16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GIDDINGS</a:t>
            </a:r>
            <a:r>
              <a:rPr dirty="0" sz="350" spc="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896" name="object 896" descr=""/>
          <p:cNvSpPr txBox="1"/>
          <p:nvPr/>
        </p:nvSpPr>
        <p:spPr>
          <a:xfrm rot="19260000">
            <a:off x="5856058" y="14381168"/>
            <a:ext cx="13395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SPEC</a:t>
            </a:r>
            <a:endParaRPr sz="350">
              <a:latin typeface="Arial"/>
              <a:cs typeface="Arial"/>
            </a:endParaRPr>
          </a:p>
        </p:txBody>
      </p:sp>
      <p:sp>
        <p:nvSpPr>
          <p:cNvPr id="897" name="object 897" descr=""/>
          <p:cNvSpPr txBox="1"/>
          <p:nvPr/>
        </p:nvSpPr>
        <p:spPr>
          <a:xfrm rot="19620000">
            <a:off x="5953731" y="14334780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898" name="object 898" descr=""/>
          <p:cNvSpPr txBox="1"/>
          <p:nvPr/>
        </p:nvSpPr>
        <p:spPr>
          <a:xfrm rot="19980000">
            <a:off x="5975562" y="1432137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899" name="object 899" descr=""/>
          <p:cNvSpPr txBox="1"/>
          <p:nvPr/>
        </p:nvSpPr>
        <p:spPr>
          <a:xfrm rot="20820000">
            <a:off x="6006845" y="1430913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00" name="object 900" descr=""/>
          <p:cNvSpPr txBox="1"/>
          <p:nvPr/>
        </p:nvSpPr>
        <p:spPr>
          <a:xfrm>
            <a:off x="6047334" y="14289743"/>
            <a:ext cx="8890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901" name="object 901" descr=""/>
          <p:cNvSpPr txBox="1"/>
          <p:nvPr/>
        </p:nvSpPr>
        <p:spPr>
          <a:xfrm rot="5220000">
            <a:off x="636841" y="3573477"/>
            <a:ext cx="15996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SUNNY</a:t>
            </a:r>
            <a:endParaRPr sz="350">
              <a:latin typeface="Arial"/>
              <a:cs typeface="Arial"/>
            </a:endParaRPr>
          </a:p>
        </p:txBody>
      </p:sp>
      <p:sp>
        <p:nvSpPr>
          <p:cNvPr id="902" name="object 902" descr=""/>
          <p:cNvSpPr txBox="1"/>
          <p:nvPr/>
        </p:nvSpPr>
        <p:spPr>
          <a:xfrm rot="1860000">
            <a:off x="709259" y="367243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903" name="object 903" descr=""/>
          <p:cNvSpPr txBox="1"/>
          <p:nvPr/>
        </p:nvSpPr>
        <p:spPr>
          <a:xfrm rot="21480000">
            <a:off x="751573" y="3679180"/>
            <a:ext cx="739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ILL</a:t>
            </a:r>
            <a:endParaRPr sz="350">
              <a:latin typeface="Arial"/>
              <a:cs typeface="Arial"/>
            </a:endParaRPr>
          </a:p>
        </p:txBody>
      </p:sp>
      <p:sp>
        <p:nvSpPr>
          <p:cNvPr id="904" name="object 904" descr=""/>
          <p:cNvSpPr txBox="1"/>
          <p:nvPr/>
        </p:nvSpPr>
        <p:spPr>
          <a:xfrm rot="18720000">
            <a:off x="810136" y="366483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905" name="object 905" descr=""/>
          <p:cNvSpPr txBox="1"/>
          <p:nvPr/>
        </p:nvSpPr>
        <p:spPr>
          <a:xfrm rot="16380000">
            <a:off x="830330" y="362442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06" name="object 906" descr=""/>
          <p:cNvSpPr txBox="1"/>
          <p:nvPr/>
        </p:nvSpPr>
        <p:spPr>
          <a:xfrm>
            <a:off x="820017" y="3587494"/>
            <a:ext cx="75565" cy="57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07" name="object 907" descr=""/>
          <p:cNvSpPr txBox="1"/>
          <p:nvPr/>
        </p:nvSpPr>
        <p:spPr>
          <a:xfrm rot="2220000">
            <a:off x="10147578" y="1108169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908" name="object 908" descr=""/>
          <p:cNvSpPr txBox="1"/>
          <p:nvPr/>
        </p:nvSpPr>
        <p:spPr>
          <a:xfrm rot="3540000">
            <a:off x="10166256" y="11105583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09" name="object 909" descr=""/>
          <p:cNvSpPr txBox="1"/>
          <p:nvPr/>
        </p:nvSpPr>
        <p:spPr>
          <a:xfrm rot="3660000">
            <a:off x="10183231" y="1113531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910" name="object 910" descr=""/>
          <p:cNvSpPr txBox="1"/>
          <p:nvPr/>
        </p:nvSpPr>
        <p:spPr>
          <a:xfrm rot="4320000">
            <a:off x="10195639" y="1115971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911" name="object 911" descr=""/>
          <p:cNvSpPr txBox="1"/>
          <p:nvPr/>
        </p:nvSpPr>
        <p:spPr>
          <a:xfrm rot="4740000">
            <a:off x="10199485" y="1118557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912" name="object 912" descr=""/>
          <p:cNvSpPr txBox="1"/>
          <p:nvPr/>
        </p:nvSpPr>
        <p:spPr>
          <a:xfrm rot="5820000">
            <a:off x="10183099" y="11248359"/>
            <a:ext cx="86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NIN</a:t>
            </a:r>
            <a:endParaRPr sz="350">
              <a:latin typeface="Arial"/>
              <a:cs typeface="Arial"/>
            </a:endParaRPr>
          </a:p>
        </p:txBody>
      </p:sp>
      <p:sp>
        <p:nvSpPr>
          <p:cNvPr id="913" name="object 913" descr=""/>
          <p:cNvSpPr txBox="1"/>
          <p:nvPr/>
        </p:nvSpPr>
        <p:spPr>
          <a:xfrm rot="5760000">
            <a:off x="10193086" y="1129800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914" name="object 914" descr=""/>
          <p:cNvSpPr txBox="1"/>
          <p:nvPr/>
        </p:nvSpPr>
        <p:spPr>
          <a:xfrm rot="5520000">
            <a:off x="10178358" y="11359234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15" name="object 915" descr=""/>
          <p:cNvSpPr txBox="1"/>
          <p:nvPr/>
        </p:nvSpPr>
        <p:spPr>
          <a:xfrm rot="16320000">
            <a:off x="8471796" y="9120382"/>
            <a:ext cx="20056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VILLA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16" name="object 916" descr=""/>
          <p:cNvSpPr txBox="1"/>
          <p:nvPr/>
        </p:nvSpPr>
        <p:spPr>
          <a:xfrm>
            <a:off x="6988571" y="9013948"/>
            <a:ext cx="14732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BUCK</a:t>
            </a:r>
            <a:endParaRPr sz="350">
              <a:latin typeface="Arial"/>
              <a:cs typeface="Arial"/>
            </a:endParaRPr>
          </a:p>
        </p:txBody>
      </p:sp>
      <p:sp>
        <p:nvSpPr>
          <p:cNvPr id="917" name="object 917" descr=""/>
          <p:cNvSpPr txBox="1"/>
          <p:nvPr/>
        </p:nvSpPr>
        <p:spPr>
          <a:xfrm rot="1980000">
            <a:off x="7110866" y="904000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918" name="object 918" descr=""/>
          <p:cNvSpPr txBox="1"/>
          <p:nvPr/>
        </p:nvSpPr>
        <p:spPr>
          <a:xfrm rot="4380000">
            <a:off x="7131024" y="906523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919" name="object 919" descr=""/>
          <p:cNvSpPr txBox="1"/>
          <p:nvPr/>
        </p:nvSpPr>
        <p:spPr>
          <a:xfrm>
            <a:off x="7125442" y="9088925"/>
            <a:ext cx="74930" cy="15049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LL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20" name="object 920" descr=""/>
          <p:cNvSpPr txBox="1"/>
          <p:nvPr/>
        </p:nvSpPr>
        <p:spPr>
          <a:xfrm>
            <a:off x="2735009" y="998406"/>
            <a:ext cx="76835" cy="30924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TAYLOR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921" name="object 921" descr=""/>
          <p:cNvSpPr txBox="1"/>
          <p:nvPr/>
        </p:nvSpPr>
        <p:spPr>
          <a:xfrm>
            <a:off x="7893165" y="8164266"/>
            <a:ext cx="74930" cy="17018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YELLO</a:t>
            </a:r>
            <a:endParaRPr sz="350">
              <a:latin typeface="Arial"/>
              <a:cs typeface="Arial"/>
            </a:endParaRPr>
          </a:p>
        </p:txBody>
      </p:sp>
      <p:sp>
        <p:nvSpPr>
          <p:cNvPr id="922" name="object 922" descr=""/>
          <p:cNvSpPr txBox="1"/>
          <p:nvPr/>
        </p:nvSpPr>
        <p:spPr>
          <a:xfrm rot="2820000">
            <a:off x="7913418" y="832112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923" name="object 923" descr=""/>
          <p:cNvSpPr txBox="1"/>
          <p:nvPr/>
        </p:nvSpPr>
        <p:spPr>
          <a:xfrm rot="300000">
            <a:off x="7955443" y="8342914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924" name="object 924" descr=""/>
          <p:cNvSpPr txBox="1"/>
          <p:nvPr/>
        </p:nvSpPr>
        <p:spPr>
          <a:xfrm>
            <a:off x="7996855" y="8328580"/>
            <a:ext cx="201295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OOD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25" name="object 925" descr=""/>
          <p:cNvSpPr txBox="1"/>
          <p:nvPr/>
        </p:nvSpPr>
        <p:spPr>
          <a:xfrm rot="660000">
            <a:off x="3462058" y="349939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26" name="object 926" descr=""/>
          <p:cNvSpPr txBox="1"/>
          <p:nvPr/>
        </p:nvSpPr>
        <p:spPr>
          <a:xfrm>
            <a:off x="3491776" y="3482666"/>
            <a:ext cx="34099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IPPLEWOOD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27" name="object 927" descr=""/>
          <p:cNvSpPr txBox="1"/>
          <p:nvPr/>
        </p:nvSpPr>
        <p:spPr>
          <a:xfrm rot="21480000">
            <a:off x="3807692" y="350435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28" name="object 928" descr=""/>
          <p:cNvSpPr txBox="1"/>
          <p:nvPr/>
        </p:nvSpPr>
        <p:spPr>
          <a:xfrm rot="16500000">
            <a:off x="9352351" y="11469034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TU</a:t>
            </a:r>
            <a:endParaRPr sz="350">
              <a:latin typeface="Arial"/>
              <a:cs typeface="Arial"/>
            </a:endParaRPr>
          </a:p>
        </p:txBody>
      </p:sp>
      <p:sp>
        <p:nvSpPr>
          <p:cNvPr id="929" name="object 929" descr=""/>
          <p:cNvSpPr txBox="1"/>
          <p:nvPr/>
        </p:nvSpPr>
        <p:spPr>
          <a:xfrm rot="16440000">
            <a:off x="9364242" y="1142675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30" name="object 930" descr=""/>
          <p:cNvSpPr txBox="1"/>
          <p:nvPr/>
        </p:nvSpPr>
        <p:spPr>
          <a:xfrm rot="15840000">
            <a:off x="9350396" y="11380941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KE</a:t>
            </a:r>
            <a:endParaRPr sz="350">
              <a:latin typeface="Arial"/>
              <a:cs typeface="Arial"/>
            </a:endParaRPr>
          </a:p>
        </p:txBody>
      </p:sp>
      <p:sp>
        <p:nvSpPr>
          <p:cNvPr id="931" name="object 931" descr=""/>
          <p:cNvSpPr txBox="1"/>
          <p:nvPr/>
        </p:nvSpPr>
        <p:spPr>
          <a:xfrm rot="15960000">
            <a:off x="9356765" y="1133544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932" name="object 932" descr=""/>
          <p:cNvSpPr txBox="1"/>
          <p:nvPr/>
        </p:nvSpPr>
        <p:spPr>
          <a:xfrm>
            <a:off x="9342694" y="11281216"/>
            <a:ext cx="75565" cy="6032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33" name="object 933" descr=""/>
          <p:cNvSpPr txBox="1"/>
          <p:nvPr/>
        </p:nvSpPr>
        <p:spPr>
          <a:xfrm rot="16380000">
            <a:off x="9355717" y="1125730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934" name="object 934" descr=""/>
          <p:cNvSpPr txBox="1"/>
          <p:nvPr/>
        </p:nvSpPr>
        <p:spPr>
          <a:xfrm rot="16680000">
            <a:off x="9333194" y="11188239"/>
            <a:ext cx="1155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35" name="object 935" descr=""/>
          <p:cNvSpPr txBox="1"/>
          <p:nvPr/>
        </p:nvSpPr>
        <p:spPr>
          <a:xfrm rot="20220000">
            <a:off x="14530601" y="3095784"/>
            <a:ext cx="7290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AZ</a:t>
            </a:r>
            <a:endParaRPr sz="350">
              <a:latin typeface="Arial"/>
              <a:cs typeface="Arial"/>
            </a:endParaRPr>
          </a:p>
        </p:txBody>
      </p:sp>
      <p:sp>
        <p:nvSpPr>
          <p:cNvPr id="936" name="object 936" descr=""/>
          <p:cNvSpPr txBox="1"/>
          <p:nvPr/>
        </p:nvSpPr>
        <p:spPr>
          <a:xfrm rot="20940000">
            <a:off x="14577212" y="308354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937" name="object 937" descr=""/>
          <p:cNvSpPr txBox="1"/>
          <p:nvPr/>
        </p:nvSpPr>
        <p:spPr>
          <a:xfrm rot="60000">
            <a:off x="14617206" y="3082292"/>
            <a:ext cx="1937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LEA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BLO</a:t>
            </a:r>
            <a:endParaRPr sz="350">
              <a:latin typeface="Arial"/>
              <a:cs typeface="Arial"/>
            </a:endParaRPr>
          </a:p>
        </p:txBody>
      </p:sp>
      <p:sp>
        <p:nvSpPr>
          <p:cNvPr id="938" name="object 938" descr=""/>
          <p:cNvSpPr txBox="1"/>
          <p:nvPr/>
        </p:nvSpPr>
        <p:spPr>
          <a:xfrm rot="1860000">
            <a:off x="14794104" y="309118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939" name="object 939" descr=""/>
          <p:cNvSpPr txBox="1"/>
          <p:nvPr/>
        </p:nvSpPr>
        <p:spPr>
          <a:xfrm rot="3960000">
            <a:off x="14815541" y="311433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940" name="object 940" descr=""/>
          <p:cNvSpPr txBox="1"/>
          <p:nvPr/>
        </p:nvSpPr>
        <p:spPr>
          <a:xfrm>
            <a:off x="14810351" y="3138345"/>
            <a:ext cx="76835" cy="17399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OM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41" name="object 941" descr=""/>
          <p:cNvSpPr txBox="1"/>
          <p:nvPr/>
        </p:nvSpPr>
        <p:spPr>
          <a:xfrm rot="5040000">
            <a:off x="4108478" y="11624732"/>
            <a:ext cx="4037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CAN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OGA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PARK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42" name="object 942" descr=""/>
          <p:cNvSpPr txBox="1"/>
          <p:nvPr/>
        </p:nvSpPr>
        <p:spPr>
          <a:xfrm rot="16440000">
            <a:off x="1956791" y="1391954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943" name="object 943" descr=""/>
          <p:cNvSpPr txBox="1"/>
          <p:nvPr/>
        </p:nvSpPr>
        <p:spPr>
          <a:xfrm rot="17700000">
            <a:off x="1963308" y="1389029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44" name="object 944" descr=""/>
          <p:cNvSpPr txBox="1"/>
          <p:nvPr/>
        </p:nvSpPr>
        <p:spPr>
          <a:xfrm rot="18180000">
            <a:off x="1978472" y="1386475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945" name="object 945" descr=""/>
          <p:cNvSpPr txBox="1"/>
          <p:nvPr/>
        </p:nvSpPr>
        <p:spPr>
          <a:xfrm rot="20340000">
            <a:off x="2010712" y="13829996"/>
            <a:ext cx="764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FO</a:t>
            </a:r>
            <a:endParaRPr sz="350">
              <a:latin typeface="Arial"/>
              <a:cs typeface="Arial"/>
            </a:endParaRPr>
          </a:p>
        </p:txBody>
      </p:sp>
      <p:sp>
        <p:nvSpPr>
          <p:cNvPr id="946" name="object 946" descr=""/>
          <p:cNvSpPr txBox="1"/>
          <p:nvPr/>
        </p:nvSpPr>
        <p:spPr>
          <a:xfrm>
            <a:off x="2063183" y="13798184"/>
            <a:ext cx="21780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REST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47" name="object 947" descr=""/>
          <p:cNvSpPr txBox="1"/>
          <p:nvPr/>
        </p:nvSpPr>
        <p:spPr>
          <a:xfrm>
            <a:off x="3677239" y="11578258"/>
            <a:ext cx="76835" cy="9271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EM</a:t>
            </a:r>
            <a:endParaRPr sz="350">
              <a:latin typeface="Arial"/>
              <a:cs typeface="Arial"/>
            </a:endParaRPr>
          </a:p>
        </p:txBody>
      </p:sp>
      <p:sp>
        <p:nvSpPr>
          <p:cNvPr id="948" name="object 948" descr=""/>
          <p:cNvSpPr txBox="1"/>
          <p:nvPr/>
        </p:nvSpPr>
        <p:spPr>
          <a:xfrm rot="18180000">
            <a:off x="3697701" y="1155452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949" name="object 949" descr=""/>
          <p:cNvSpPr txBox="1"/>
          <p:nvPr/>
        </p:nvSpPr>
        <p:spPr>
          <a:xfrm rot="20220000">
            <a:off x="3723316" y="115358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950" name="object 950" descr=""/>
          <p:cNvSpPr txBox="1"/>
          <p:nvPr/>
        </p:nvSpPr>
        <p:spPr>
          <a:xfrm>
            <a:off x="3750655" y="11507538"/>
            <a:ext cx="9779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RW</a:t>
            </a:r>
            <a:endParaRPr sz="350">
              <a:latin typeface="Arial"/>
              <a:cs typeface="Arial"/>
            </a:endParaRPr>
          </a:p>
        </p:txBody>
      </p:sp>
      <p:sp>
        <p:nvSpPr>
          <p:cNvPr id="951" name="object 951" descr=""/>
          <p:cNvSpPr txBox="1"/>
          <p:nvPr/>
        </p:nvSpPr>
        <p:spPr>
          <a:xfrm rot="21420000">
            <a:off x="3827644" y="11527330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52" name="object 952" descr=""/>
          <p:cNvSpPr txBox="1"/>
          <p:nvPr/>
        </p:nvSpPr>
        <p:spPr>
          <a:xfrm rot="20940000">
            <a:off x="3865510" y="11519432"/>
            <a:ext cx="806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OD</a:t>
            </a:r>
            <a:endParaRPr sz="350">
              <a:latin typeface="Arial"/>
              <a:cs typeface="Arial"/>
            </a:endParaRPr>
          </a:p>
        </p:txBody>
      </p:sp>
      <p:sp>
        <p:nvSpPr>
          <p:cNvPr id="953" name="object 953" descr=""/>
          <p:cNvSpPr txBox="1"/>
          <p:nvPr/>
        </p:nvSpPr>
        <p:spPr>
          <a:xfrm rot="21180000">
            <a:off x="3938707" y="1150810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54" name="object 954" descr=""/>
          <p:cNvSpPr txBox="1"/>
          <p:nvPr/>
        </p:nvSpPr>
        <p:spPr>
          <a:xfrm rot="21420000">
            <a:off x="3968876" y="1150459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55" name="object 955" descr=""/>
          <p:cNvSpPr txBox="1"/>
          <p:nvPr/>
        </p:nvSpPr>
        <p:spPr>
          <a:xfrm rot="480000">
            <a:off x="14576858" y="1731131"/>
            <a:ext cx="1214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SUTT</a:t>
            </a:r>
            <a:endParaRPr sz="350">
              <a:latin typeface="Arial"/>
              <a:cs typeface="Arial"/>
            </a:endParaRPr>
          </a:p>
        </p:txBody>
      </p:sp>
      <p:sp>
        <p:nvSpPr>
          <p:cNvPr id="956" name="object 956" descr=""/>
          <p:cNvSpPr txBox="1"/>
          <p:nvPr/>
        </p:nvSpPr>
        <p:spPr>
          <a:xfrm rot="1500000">
            <a:off x="14677040" y="174538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57" name="object 957" descr=""/>
          <p:cNvSpPr txBox="1"/>
          <p:nvPr/>
        </p:nvSpPr>
        <p:spPr>
          <a:xfrm rot="1260000">
            <a:off x="14708081" y="175883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958" name="object 958" descr=""/>
          <p:cNvSpPr txBox="1"/>
          <p:nvPr/>
        </p:nvSpPr>
        <p:spPr>
          <a:xfrm rot="21300000">
            <a:off x="14752888" y="1765265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959" name="object 959" descr=""/>
          <p:cNvSpPr txBox="1"/>
          <p:nvPr/>
        </p:nvSpPr>
        <p:spPr>
          <a:xfrm rot="20100000">
            <a:off x="14795705" y="1753590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60" name="object 960" descr=""/>
          <p:cNvSpPr txBox="1"/>
          <p:nvPr/>
        </p:nvSpPr>
        <p:spPr>
          <a:xfrm rot="20880000">
            <a:off x="14827471" y="174405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61" name="object 961" descr=""/>
          <p:cNvSpPr txBox="1"/>
          <p:nvPr/>
        </p:nvSpPr>
        <p:spPr>
          <a:xfrm rot="480000">
            <a:off x="14866351" y="1747696"/>
            <a:ext cx="11674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DS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62" name="object 962" descr=""/>
          <p:cNvSpPr txBox="1"/>
          <p:nvPr/>
        </p:nvSpPr>
        <p:spPr>
          <a:xfrm rot="420000">
            <a:off x="14964743" y="175712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63" name="object 963" descr=""/>
          <p:cNvSpPr txBox="1"/>
          <p:nvPr/>
        </p:nvSpPr>
        <p:spPr>
          <a:xfrm>
            <a:off x="2526154" y="14622146"/>
            <a:ext cx="1352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WILD</a:t>
            </a:r>
            <a:endParaRPr sz="350">
              <a:latin typeface="Arial"/>
              <a:cs typeface="Arial"/>
            </a:endParaRPr>
          </a:p>
        </p:txBody>
      </p:sp>
      <p:sp>
        <p:nvSpPr>
          <p:cNvPr id="964" name="object 964" descr=""/>
          <p:cNvSpPr txBox="1"/>
          <p:nvPr/>
        </p:nvSpPr>
        <p:spPr>
          <a:xfrm rot="21420000">
            <a:off x="2635678" y="1464211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965" name="object 965" descr=""/>
          <p:cNvSpPr txBox="1"/>
          <p:nvPr/>
        </p:nvSpPr>
        <p:spPr>
          <a:xfrm rot="20940000">
            <a:off x="2667277" y="1463852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66" name="object 966" descr=""/>
          <p:cNvSpPr txBox="1"/>
          <p:nvPr/>
        </p:nvSpPr>
        <p:spPr>
          <a:xfrm rot="21300000">
            <a:off x="2698704" y="14633813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67" name="object 967" descr=""/>
          <p:cNvSpPr txBox="1"/>
          <p:nvPr/>
        </p:nvSpPr>
        <p:spPr>
          <a:xfrm>
            <a:off x="2730220" y="14611484"/>
            <a:ext cx="16764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OK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68" name="object 968" descr=""/>
          <p:cNvSpPr txBox="1"/>
          <p:nvPr/>
        </p:nvSpPr>
        <p:spPr>
          <a:xfrm>
            <a:off x="2554941" y="7058428"/>
            <a:ext cx="77470" cy="28194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HILLTOP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69" name="object 969" descr=""/>
          <p:cNvSpPr txBox="1"/>
          <p:nvPr/>
        </p:nvSpPr>
        <p:spPr>
          <a:xfrm>
            <a:off x="4652347" y="8843954"/>
            <a:ext cx="3244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BROOKER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RD</a:t>
            </a:r>
            <a:endParaRPr sz="350">
              <a:latin typeface="Arial"/>
              <a:cs typeface="Arial"/>
            </a:endParaRPr>
          </a:p>
        </p:txBody>
      </p:sp>
      <p:sp>
        <p:nvSpPr>
          <p:cNvPr id="970" name="object 970" descr=""/>
          <p:cNvSpPr txBox="1"/>
          <p:nvPr/>
        </p:nvSpPr>
        <p:spPr>
          <a:xfrm rot="1980000">
            <a:off x="2887310" y="86624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71" name="object 971" descr=""/>
          <p:cNvSpPr txBox="1"/>
          <p:nvPr/>
        </p:nvSpPr>
        <p:spPr>
          <a:xfrm rot="1320000">
            <a:off x="2915731" y="867880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72" name="object 972" descr=""/>
          <p:cNvSpPr txBox="1"/>
          <p:nvPr/>
        </p:nvSpPr>
        <p:spPr>
          <a:xfrm rot="960000">
            <a:off x="2947548" y="868980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973" name="object 973" descr=""/>
          <p:cNvSpPr txBox="1"/>
          <p:nvPr/>
        </p:nvSpPr>
        <p:spPr>
          <a:xfrm rot="60000">
            <a:off x="2978120" y="869450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974" name="object 974" descr=""/>
          <p:cNvSpPr txBox="1"/>
          <p:nvPr/>
        </p:nvSpPr>
        <p:spPr>
          <a:xfrm rot="20820000">
            <a:off x="3009508" y="869065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975" name="object 975" descr=""/>
          <p:cNvSpPr txBox="1"/>
          <p:nvPr/>
        </p:nvSpPr>
        <p:spPr>
          <a:xfrm rot="20160000">
            <a:off x="3038993" y="868153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976" name="object 976" descr=""/>
          <p:cNvSpPr txBox="1"/>
          <p:nvPr/>
        </p:nvSpPr>
        <p:spPr>
          <a:xfrm rot="18780000">
            <a:off x="3076801" y="865642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77" name="object 977" descr=""/>
          <p:cNvSpPr txBox="1"/>
          <p:nvPr/>
        </p:nvSpPr>
        <p:spPr>
          <a:xfrm rot="18300000">
            <a:off x="3096645" y="863215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78" name="object 978" descr=""/>
          <p:cNvSpPr txBox="1"/>
          <p:nvPr/>
        </p:nvSpPr>
        <p:spPr>
          <a:xfrm>
            <a:off x="4330619" y="891043"/>
            <a:ext cx="75565" cy="8001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350">
              <a:latin typeface="Arial"/>
              <a:cs typeface="Arial"/>
            </a:endParaRPr>
          </a:p>
        </p:txBody>
      </p:sp>
      <p:sp>
        <p:nvSpPr>
          <p:cNvPr id="979" name="object 979" descr=""/>
          <p:cNvSpPr txBox="1"/>
          <p:nvPr/>
        </p:nvSpPr>
        <p:spPr>
          <a:xfrm rot="16620000">
            <a:off x="4344489" y="86625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980" name="object 980" descr=""/>
          <p:cNvSpPr txBox="1"/>
          <p:nvPr/>
        </p:nvSpPr>
        <p:spPr>
          <a:xfrm rot="17220000">
            <a:off x="4295741" y="750662"/>
            <a:ext cx="21483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ESIDE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81" name="object 981" descr=""/>
          <p:cNvSpPr txBox="1"/>
          <p:nvPr/>
        </p:nvSpPr>
        <p:spPr>
          <a:xfrm>
            <a:off x="7940551" y="5122974"/>
            <a:ext cx="23050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PINE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TOP</a:t>
            </a:r>
            <a:endParaRPr sz="350">
              <a:latin typeface="Arial"/>
              <a:cs typeface="Arial"/>
            </a:endParaRPr>
          </a:p>
        </p:txBody>
      </p:sp>
      <p:sp>
        <p:nvSpPr>
          <p:cNvPr id="982" name="object 982" descr=""/>
          <p:cNvSpPr txBox="1"/>
          <p:nvPr/>
        </p:nvSpPr>
        <p:spPr>
          <a:xfrm rot="240000">
            <a:off x="8164866" y="5145974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983" name="object 983" descr=""/>
          <p:cNvSpPr txBox="1"/>
          <p:nvPr/>
        </p:nvSpPr>
        <p:spPr>
          <a:xfrm>
            <a:off x="6886377" y="7189716"/>
            <a:ext cx="74930" cy="16065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RIDGE</a:t>
            </a:r>
            <a:endParaRPr sz="350">
              <a:latin typeface="Arial"/>
              <a:cs typeface="Arial"/>
            </a:endParaRPr>
          </a:p>
        </p:txBody>
      </p:sp>
      <p:sp>
        <p:nvSpPr>
          <p:cNvPr id="984" name="object 984" descr=""/>
          <p:cNvSpPr txBox="1"/>
          <p:nvPr/>
        </p:nvSpPr>
        <p:spPr>
          <a:xfrm rot="4140000">
            <a:off x="6900144" y="733290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985" name="object 985" descr=""/>
          <p:cNvSpPr txBox="1"/>
          <p:nvPr/>
        </p:nvSpPr>
        <p:spPr>
          <a:xfrm rot="2160000">
            <a:off x="6919120" y="735761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86" name="object 986" descr=""/>
          <p:cNvSpPr txBox="1"/>
          <p:nvPr/>
        </p:nvSpPr>
        <p:spPr>
          <a:xfrm rot="60000">
            <a:off x="6963126" y="7371643"/>
            <a:ext cx="15266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987" name="object 987" descr=""/>
          <p:cNvSpPr txBox="1"/>
          <p:nvPr/>
        </p:nvSpPr>
        <p:spPr>
          <a:xfrm>
            <a:off x="6878659" y="11609460"/>
            <a:ext cx="74930" cy="11874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KEN</a:t>
            </a:r>
            <a:endParaRPr sz="350">
              <a:latin typeface="Arial"/>
              <a:cs typeface="Arial"/>
            </a:endParaRPr>
          </a:p>
        </p:txBody>
      </p:sp>
      <p:sp>
        <p:nvSpPr>
          <p:cNvPr id="988" name="object 988" descr=""/>
          <p:cNvSpPr txBox="1"/>
          <p:nvPr/>
        </p:nvSpPr>
        <p:spPr>
          <a:xfrm rot="18840000">
            <a:off x="6900450" y="1158326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989" name="object 989" descr=""/>
          <p:cNvSpPr txBox="1"/>
          <p:nvPr/>
        </p:nvSpPr>
        <p:spPr>
          <a:xfrm>
            <a:off x="7748632" y="7762394"/>
            <a:ext cx="1085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VAL</a:t>
            </a:r>
            <a:endParaRPr sz="350">
              <a:latin typeface="Arial"/>
              <a:cs typeface="Arial"/>
            </a:endParaRPr>
          </a:p>
        </p:txBody>
      </p:sp>
      <p:sp>
        <p:nvSpPr>
          <p:cNvPr id="990" name="object 990" descr=""/>
          <p:cNvSpPr txBox="1"/>
          <p:nvPr/>
        </p:nvSpPr>
        <p:spPr>
          <a:xfrm rot="21300000">
            <a:off x="7832281" y="778175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91" name="object 991" descr=""/>
          <p:cNvSpPr txBox="1"/>
          <p:nvPr/>
        </p:nvSpPr>
        <p:spPr>
          <a:xfrm rot="19800000">
            <a:off x="7861416" y="7774391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992" name="object 992" descr=""/>
          <p:cNvSpPr txBox="1"/>
          <p:nvPr/>
        </p:nvSpPr>
        <p:spPr>
          <a:xfrm rot="18480000">
            <a:off x="7874046" y="775788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993" name="object 993" descr=""/>
          <p:cNvSpPr txBox="1"/>
          <p:nvPr/>
        </p:nvSpPr>
        <p:spPr>
          <a:xfrm rot="16980000">
            <a:off x="7887844" y="7725528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994" name="object 994" descr=""/>
          <p:cNvSpPr txBox="1"/>
          <p:nvPr/>
        </p:nvSpPr>
        <p:spPr>
          <a:xfrm rot="15960000">
            <a:off x="7886845" y="767779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995" name="object 995" descr=""/>
          <p:cNvSpPr txBox="1"/>
          <p:nvPr/>
        </p:nvSpPr>
        <p:spPr>
          <a:xfrm>
            <a:off x="7874426" y="7545521"/>
            <a:ext cx="76835" cy="14986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ROVE</a:t>
            </a:r>
            <a:endParaRPr sz="350">
              <a:latin typeface="Arial"/>
              <a:cs typeface="Arial"/>
            </a:endParaRPr>
          </a:p>
        </p:txBody>
      </p:sp>
      <p:sp>
        <p:nvSpPr>
          <p:cNvPr id="996" name="object 996" descr=""/>
          <p:cNvSpPr txBox="1"/>
          <p:nvPr/>
        </p:nvSpPr>
        <p:spPr>
          <a:xfrm rot="15420000">
            <a:off x="7881042" y="750488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997" name="object 997" descr=""/>
          <p:cNvSpPr txBox="1"/>
          <p:nvPr/>
        </p:nvSpPr>
        <p:spPr>
          <a:xfrm rot="14400000">
            <a:off x="7869278" y="747519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998" name="object 998" descr=""/>
          <p:cNvSpPr txBox="1"/>
          <p:nvPr/>
        </p:nvSpPr>
        <p:spPr>
          <a:xfrm rot="1440000">
            <a:off x="11407235" y="14494304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999" name="object 999" descr=""/>
          <p:cNvSpPr txBox="1"/>
          <p:nvPr/>
        </p:nvSpPr>
        <p:spPr>
          <a:xfrm rot="780000">
            <a:off x="11431944" y="1450220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0" name="object 1000" descr=""/>
          <p:cNvSpPr txBox="1"/>
          <p:nvPr/>
        </p:nvSpPr>
        <p:spPr>
          <a:xfrm rot="540000">
            <a:off x="11465313" y="14511385"/>
            <a:ext cx="7140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LC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1" name="object 1001" descr=""/>
          <p:cNvSpPr txBox="1"/>
          <p:nvPr/>
        </p:nvSpPr>
        <p:spPr>
          <a:xfrm rot="60000">
            <a:off x="11517257" y="1451693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2" name="object 1002" descr=""/>
          <p:cNvSpPr txBox="1"/>
          <p:nvPr/>
        </p:nvSpPr>
        <p:spPr>
          <a:xfrm rot="21420000">
            <a:off x="11550697" y="1451565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3" name="object 1003" descr=""/>
          <p:cNvSpPr txBox="1"/>
          <p:nvPr/>
        </p:nvSpPr>
        <p:spPr>
          <a:xfrm rot="20700000">
            <a:off x="11582451" y="1451132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4" name="object 1004" descr=""/>
          <p:cNvSpPr txBox="1"/>
          <p:nvPr/>
        </p:nvSpPr>
        <p:spPr>
          <a:xfrm rot="20460000">
            <a:off x="11606535" y="14504626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5" name="object 1005" descr=""/>
          <p:cNvSpPr txBox="1"/>
          <p:nvPr/>
        </p:nvSpPr>
        <p:spPr>
          <a:xfrm rot="20220000">
            <a:off x="11624222" y="14475964"/>
            <a:ext cx="1490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DGE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6" name="object 1006" descr=""/>
          <p:cNvSpPr txBox="1"/>
          <p:nvPr/>
        </p:nvSpPr>
        <p:spPr>
          <a:xfrm rot="20040000">
            <a:off x="11748842" y="1444086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7" name="object 1007" descr=""/>
          <p:cNvSpPr txBox="1"/>
          <p:nvPr/>
        </p:nvSpPr>
        <p:spPr>
          <a:xfrm>
            <a:off x="1250422" y="1229956"/>
            <a:ext cx="141605" cy="27559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ORANGE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8" name="object 1008" descr=""/>
          <p:cNvSpPr txBox="1"/>
          <p:nvPr/>
        </p:nvSpPr>
        <p:spPr>
          <a:xfrm rot="4080000">
            <a:off x="1264786" y="149903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009" name="object 1009" descr=""/>
          <p:cNvSpPr txBox="1"/>
          <p:nvPr/>
        </p:nvSpPr>
        <p:spPr>
          <a:xfrm rot="3900000">
            <a:off x="1276070" y="1527363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0" name="object 1010" descr=""/>
          <p:cNvSpPr txBox="1"/>
          <p:nvPr/>
        </p:nvSpPr>
        <p:spPr>
          <a:xfrm>
            <a:off x="7169560" y="11611688"/>
            <a:ext cx="76835" cy="21272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MORELA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1" name="object 1011" descr=""/>
          <p:cNvSpPr txBox="1"/>
          <p:nvPr/>
        </p:nvSpPr>
        <p:spPr>
          <a:xfrm rot="18660000">
            <a:off x="7191338" y="1158677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2" name="object 1012" descr=""/>
          <p:cNvSpPr txBox="1"/>
          <p:nvPr/>
        </p:nvSpPr>
        <p:spPr>
          <a:xfrm rot="21000000">
            <a:off x="7218778" y="1156989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3" name="object 1013" descr=""/>
          <p:cNvSpPr txBox="1"/>
          <p:nvPr/>
        </p:nvSpPr>
        <p:spPr>
          <a:xfrm rot="21540000">
            <a:off x="7266206" y="11565482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4" name="object 1014" descr=""/>
          <p:cNvSpPr txBox="1"/>
          <p:nvPr/>
        </p:nvSpPr>
        <p:spPr>
          <a:xfrm>
            <a:off x="6767513" y="10703376"/>
            <a:ext cx="1466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COLD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5" name="object 1015" descr=""/>
          <p:cNvSpPr txBox="1"/>
          <p:nvPr/>
        </p:nvSpPr>
        <p:spPr>
          <a:xfrm rot="1380000">
            <a:off x="6898171" y="1072888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6" name="object 1016" descr=""/>
          <p:cNvSpPr txBox="1"/>
          <p:nvPr/>
        </p:nvSpPr>
        <p:spPr>
          <a:xfrm rot="3300000">
            <a:off x="6923017" y="1074939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7" name="object 1017" descr=""/>
          <p:cNvSpPr txBox="1"/>
          <p:nvPr/>
        </p:nvSpPr>
        <p:spPr>
          <a:xfrm rot="5160000">
            <a:off x="6934520" y="1077804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8" name="object 1018" descr=""/>
          <p:cNvSpPr txBox="1"/>
          <p:nvPr/>
        </p:nvSpPr>
        <p:spPr>
          <a:xfrm>
            <a:off x="6926036" y="10803546"/>
            <a:ext cx="75565" cy="16319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EK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19" name="object 1019" descr=""/>
          <p:cNvSpPr txBox="1"/>
          <p:nvPr/>
        </p:nvSpPr>
        <p:spPr>
          <a:xfrm rot="4680000">
            <a:off x="13828429" y="220699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0" name="object 1020" descr=""/>
          <p:cNvSpPr txBox="1"/>
          <p:nvPr/>
        </p:nvSpPr>
        <p:spPr>
          <a:xfrm rot="3660000">
            <a:off x="13844589" y="2247993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1" name="object 1021" descr=""/>
          <p:cNvSpPr txBox="1"/>
          <p:nvPr/>
        </p:nvSpPr>
        <p:spPr>
          <a:xfrm rot="2520000">
            <a:off x="13859032" y="2290015"/>
            <a:ext cx="1039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HAC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2" name="object 1022" descr=""/>
          <p:cNvSpPr txBox="1"/>
          <p:nvPr/>
        </p:nvSpPr>
        <p:spPr>
          <a:xfrm rot="1560000">
            <a:off x="13933127" y="232814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3" name="object 1023" descr=""/>
          <p:cNvSpPr txBox="1"/>
          <p:nvPr/>
        </p:nvSpPr>
        <p:spPr>
          <a:xfrm rot="240000">
            <a:off x="13969043" y="2338597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4" name="object 1024" descr=""/>
          <p:cNvSpPr txBox="1"/>
          <p:nvPr/>
        </p:nvSpPr>
        <p:spPr>
          <a:xfrm>
            <a:off x="14024925" y="2320589"/>
            <a:ext cx="5524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5" name="object 1025" descr=""/>
          <p:cNvSpPr txBox="1"/>
          <p:nvPr/>
        </p:nvSpPr>
        <p:spPr>
          <a:xfrm rot="21540000">
            <a:off x="14078018" y="2338653"/>
            <a:ext cx="11148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6" name="object 1026" descr=""/>
          <p:cNvSpPr txBox="1"/>
          <p:nvPr/>
        </p:nvSpPr>
        <p:spPr>
          <a:xfrm rot="16320000">
            <a:off x="2048841" y="10969100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7" name="object 1027" descr=""/>
          <p:cNvSpPr txBox="1"/>
          <p:nvPr/>
        </p:nvSpPr>
        <p:spPr>
          <a:xfrm rot="16920000">
            <a:off x="2064153" y="1092357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8" name="object 1028" descr=""/>
          <p:cNvSpPr txBox="1"/>
          <p:nvPr/>
        </p:nvSpPr>
        <p:spPr>
          <a:xfrm rot="15780000">
            <a:off x="2065292" y="1089151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029" name="object 1029" descr=""/>
          <p:cNvSpPr txBox="1"/>
          <p:nvPr/>
        </p:nvSpPr>
        <p:spPr>
          <a:xfrm rot="15960000">
            <a:off x="2061628" y="1086150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0" name="object 1030" descr=""/>
          <p:cNvSpPr txBox="1"/>
          <p:nvPr/>
        </p:nvSpPr>
        <p:spPr>
          <a:xfrm>
            <a:off x="2049108" y="10796368"/>
            <a:ext cx="75565" cy="8509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1" name="object 1031" descr=""/>
          <p:cNvSpPr txBox="1"/>
          <p:nvPr/>
        </p:nvSpPr>
        <p:spPr>
          <a:xfrm rot="16320000">
            <a:off x="2060644" y="1077529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2" name="object 1032" descr=""/>
          <p:cNvSpPr txBox="1"/>
          <p:nvPr/>
        </p:nvSpPr>
        <p:spPr>
          <a:xfrm rot="17940000">
            <a:off x="2069744" y="1074765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3" name="object 1033" descr=""/>
          <p:cNvSpPr txBox="1"/>
          <p:nvPr/>
        </p:nvSpPr>
        <p:spPr>
          <a:xfrm rot="20220000">
            <a:off x="2093738" y="1072558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4" name="object 1034" descr=""/>
          <p:cNvSpPr txBox="1"/>
          <p:nvPr/>
        </p:nvSpPr>
        <p:spPr>
          <a:xfrm rot="60000">
            <a:off x="2139878" y="10721105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5" name="object 1035" descr=""/>
          <p:cNvSpPr txBox="1"/>
          <p:nvPr/>
        </p:nvSpPr>
        <p:spPr>
          <a:xfrm rot="16560000">
            <a:off x="6760657" y="5232604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6" name="object 1036" descr=""/>
          <p:cNvSpPr txBox="1"/>
          <p:nvPr/>
        </p:nvSpPr>
        <p:spPr>
          <a:xfrm rot="16500000">
            <a:off x="6760752" y="520758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7" name="object 1037" descr=""/>
          <p:cNvSpPr txBox="1"/>
          <p:nvPr/>
        </p:nvSpPr>
        <p:spPr>
          <a:xfrm>
            <a:off x="6750723" y="5092531"/>
            <a:ext cx="74930" cy="1339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8" name="object 1038" descr=""/>
          <p:cNvSpPr txBox="1"/>
          <p:nvPr/>
        </p:nvSpPr>
        <p:spPr>
          <a:xfrm rot="2640000">
            <a:off x="5358092" y="12291570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039" name="object 1039" descr=""/>
          <p:cNvSpPr txBox="1"/>
          <p:nvPr/>
        </p:nvSpPr>
        <p:spPr>
          <a:xfrm rot="2940000">
            <a:off x="5383721" y="12318425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0" name="object 1040" descr=""/>
          <p:cNvSpPr txBox="1"/>
          <p:nvPr/>
        </p:nvSpPr>
        <p:spPr>
          <a:xfrm rot="4200000">
            <a:off x="5399424" y="1234457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1" name="object 1041" descr=""/>
          <p:cNvSpPr txBox="1"/>
          <p:nvPr/>
        </p:nvSpPr>
        <p:spPr>
          <a:xfrm rot="4800000">
            <a:off x="5408853" y="1237285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2" name="object 1042" descr=""/>
          <p:cNvSpPr txBox="1"/>
          <p:nvPr/>
        </p:nvSpPr>
        <p:spPr>
          <a:xfrm>
            <a:off x="5398263" y="12390849"/>
            <a:ext cx="76835" cy="26352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LAKE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3" name="object 1043" descr=""/>
          <p:cNvSpPr txBox="1"/>
          <p:nvPr/>
        </p:nvSpPr>
        <p:spPr>
          <a:xfrm rot="1260000">
            <a:off x="14383404" y="2452507"/>
            <a:ext cx="12798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ALCO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4" name="object 1044" descr=""/>
          <p:cNvSpPr txBox="1"/>
          <p:nvPr/>
        </p:nvSpPr>
        <p:spPr>
          <a:xfrm rot="1740000">
            <a:off x="14488761" y="248102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5" name="object 1045" descr=""/>
          <p:cNvSpPr txBox="1"/>
          <p:nvPr/>
        </p:nvSpPr>
        <p:spPr>
          <a:xfrm rot="2400000">
            <a:off x="14506355" y="2493514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6" name="object 1046" descr=""/>
          <p:cNvSpPr txBox="1"/>
          <p:nvPr/>
        </p:nvSpPr>
        <p:spPr>
          <a:xfrm rot="3360000">
            <a:off x="14531863" y="252156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7" name="object 1047" descr=""/>
          <p:cNvSpPr txBox="1"/>
          <p:nvPr/>
        </p:nvSpPr>
        <p:spPr>
          <a:xfrm rot="3840000">
            <a:off x="14545049" y="254528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8" name="object 1048" descr=""/>
          <p:cNvSpPr txBox="1"/>
          <p:nvPr/>
        </p:nvSpPr>
        <p:spPr>
          <a:xfrm rot="4200000">
            <a:off x="14557856" y="257311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49" name="object 1049" descr=""/>
          <p:cNvSpPr txBox="1"/>
          <p:nvPr/>
        </p:nvSpPr>
        <p:spPr>
          <a:xfrm>
            <a:off x="5485448" y="2561229"/>
            <a:ext cx="11366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RUT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0" name="object 1050" descr=""/>
          <p:cNvSpPr txBox="1"/>
          <p:nvPr/>
        </p:nvSpPr>
        <p:spPr>
          <a:xfrm rot="21360000">
            <a:off x="5572218" y="258082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1" name="object 1051" descr=""/>
          <p:cNvSpPr txBox="1"/>
          <p:nvPr/>
        </p:nvSpPr>
        <p:spPr>
          <a:xfrm rot="20400000">
            <a:off x="5602404" y="257475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2" name="object 1052" descr=""/>
          <p:cNvSpPr txBox="1"/>
          <p:nvPr/>
        </p:nvSpPr>
        <p:spPr>
          <a:xfrm rot="18660000">
            <a:off x="5630553" y="255501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3" name="object 1053" descr=""/>
          <p:cNvSpPr txBox="1"/>
          <p:nvPr/>
        </p:nvSpPr>
        <p:spPr>
          <a:xfrm rot="17280000">
            <a:off x="5647307" y="2528571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4" name="object 1054" descr=""/>
          <p:cNvSpPr txBox="1"/>
          <p:nvPr/>
        </p:nvSpPr>
        <p:spPr>
          <a:xfrm rot="16380000">
            <a:off x="5650022" y="249771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5" name="object 1055" descr=""/>
          <p:cNvSpPr txBox="1"/>
          <p:nvPr/>
        </p:nvSpPr>
        <p:spPr>
          <a:xfrm rot="17040000">
            <a:off x="5655933" y="246598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6" name="object 1056" descr=""/>
          <p:cNvSpPr txBox="1"/>
          <p:nvPr/>
        </p:nvSpPr>
        <p:spPr>
          <a:xfrm rot="18480000">
            <a:off x="5668960" y="243769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7" name="object 1057" descr=""/>
          <p:cNvSpPr txBox="1"/>
          <p:nvPr/>
        </p:nvSpPr>
        <p:spPr>
          <a:xfrm rot="17700000">
            <a:off x="5694465" y="240073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8" name="object 1058" descr=""/>
          <p:cNvSpPr txBox="1"/>
          <p:nvPr/>
        </p:nvSpPr>
        <p:spPr>
          <a:xfrm rot="16560000">
            <a:off x="5702153" y="23700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59" name="object 1059" descr=""/>
          <p:cNvSpPr txBox="1"/>
          <p:nvPr/>
        </p:nvSpPr>
        <p:spPr>
          <a:xfrm rot="19740000">
            <a:off x="5364765" y="11088202"/>
            <a:ext cx="1333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PEAC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0" name="object 1060" descr=""/>
          <p:cNvSpPr txBox="1"/>
          <p:nvPr/>
        </p:nvSpPr>
        <p:spPr>
          <a:xfrm rot="20340000">
            <a:off x="5469806" y="1104983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1" name="object 1061" descr=""/>
          <p:cNvSpPr txBox="1"/>
          <p:nvPr/>
        </p:nvSpPr>
        <p:spPr>
          <a:xfrm rot="20520000">
            <a:off x="5499592" y="11038366"/>
            <a:ext cx="598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FI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2" name="object 1062" descr=""/>
          <p:cNvSpPr txBox="1"/>
          <p:nvPr/>
        </p:nvSpPr>
        <p:spPr>
          <a:xfrm rot="20700000">
            <a:off x="5533387" y="1102840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3" name="object 1063" descr=""/>
          <p:cNvSpPr txBox="1"/>
          <p:nvPr/>
        </p:nvSpPr>
        <p:spPr>
          <a:xfrm rot="21480000">
            <a:off x="5567069" y="11022920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4" name="object 1064" descr=""/>
          <p:cNvSpPr txBox="1"/>
          <p:nvPr/>
        </p:nvSpPr>
        <p:spPr>
          <a:xfrm rot="240000">
            <a:off x="5632447" y="1102236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5" name="object 1065" descr=""/>
          <p:cNvSpPr txBox="1"/>
          <p:nvPr/>
        </p:nvSpPr>
        <p:spPr>
          <a:xfrm rot="300000">
            <a:off x="5661546" y="1102431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6" name="object 1066" descr=""/>
          <p:cNvSpPr txBox="1"/>
          <p:nvPr/>
        </p:nvSpPr>
        <p:spPr>
          <a:xfrm rot="3180000">
            <a:off x="4335849" y="5066522"/>
            <a:ext cx="15570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STONE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7" name="object 1067" descr=""/>
          <p:cNvSpPr txBox="1"/>
          <p:nvPr/>
        </p:nvSpPr>
        <p:spPr>
          <a:xfrm rot="4440000">
            <a:off x="4440763" y="515408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8" name="object 1068" descr=""/>
          <p:cNvSpPr txBox="1"/>
          <p:nvPr/>
        </p:nvSpPr>
        <p:spPr>
          <a:xfrm rot="4980000">
            <a:off x="4445936" y="518287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69" name="object 1069" descr=""/>
          <p:cNvSpPr txBox="1"/>
          <p:nvPr/>
        </p:nvSpPr>
        <p:spPr>
          <a:xfrm>
            <a:off x="3195312" y="1282799"/>
            <a:ext cx="76200" cy="21018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PARK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0" name="object 1070" descr=""/>
          <p:cNvSpPr txBox="1"/>
          <p:nvPr/>
        </p:nvSpPr>
        <p:spPr>
          <a:xfrm>
            <a:off x="3753386" y="14633737"/>
            <a:ext cx="74930" cy="55244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1" name="object 1071" descr=""/>
          <p:cNvSpPr txBox="1"/>
          <p:nvPr/>
        </p:nvSpPr>
        <p:spPr>
          <a:xfrm rot="17460000">
            <a:off x="3769823" y="1461099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2" name="object 1072" descr=""/>
          <p:cNvSpPr txBox="1"/>
          <p:nvPr/>
        </p:nvSpPr>
        <p:spPr>
          <a:xfrm rot="18840000">
            <a:off x="3786540" y="14571698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DG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3" name="object 1073" descr=""/>
          <p:cNvSpPr txBox="1"/>
          <p:nvPr/>
        </p:nvSpPr>
        <p:spPr>
          <a:xfrm rot="18480000">
            <a:off x="3830324" y="1453624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4" name="object 1074" descr=""/>
          <p:cNvSpPr txBox="1"/>
          <p:nvPr/>
        </p:nvSpPr>
        <p:spPr>
          <a:xfrm rot="16920000">
            <a:off x="3844584" y="1450575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5" name="object 1075" descr=""/>
          <p:cNvSpPr txBox="1"/>
          <p:nvPr/>
        </p:nvSpPr>
        <p:spPr>
          <a:xfrm rot="16320000">
            <a:off x="3771308" y="14386975"/>
            <a:ext cx="21234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ROOK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6" name="object 1076" descr=""/>
          <p:cNvSpPr txBox="1"/>
          <p:nvPr/>
        </p:nvSpPr>
        <p:spPr>
          <a:xfrm rot="3900000">
            <a:off x="6549668" y="12424946"/>
            <a:ext cx="14176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RIVER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7" name="object 1077" descr=""/>
          <p:cNvSpPr txBox="1"/>
          <p:nvPr/>
        </p:nvSpPr>
        <p:spPr>
          <a:xfrm rot="4260000">
            <a:off x="6631470" y="1251244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8" name="object 1078" descr=""/>
          <p:cNvSpPr txBox="1"/>
          <p:nvPr/>
        </p:nvSpPr>
        <p:spPr>
          <a:xfrm rot="4680000">
            <a:off x="6611366" y="12583449"/>
            <a:ext cx="12798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LOSE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79" name="object 1079" descr=""/>
          <p:cNvSpPr txBox="1"/>
          <p:nvPr/>
        </p:nvSpPr>
        <p:spPr>
          <a:xfrm rot="5280000">
            <a:off x="6664740" y="1266988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0" name="object 1080" descr=""/>
          <p:cNvSpPr txBox="1"/>
          <p:nvPr/>
        </p:nvSpPr>
        <p:spPr>
          <a:xfrm rot="5580000">
            <a:off x="6640801" y="12727290"/>
            <a:ext cx="9543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1" name="object 1081" descr=""/>
          <p:cNvSpPr txBox="1"/>
          <p:nvPr/>
        </p:nvSpPr>
        <p:spPr>
          <a:xfrm>
            <a:off x="1721974" y="485332"/>
            <a:ext cx="33274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MANGO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GROV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2" name="object 1082" descr=""/>
          <p:cNvSpPr txBox="1"/>
          <p:nvPr/>
        </p:nvSpPr>
        <p:spPr>
          <a:xfrm rot="1920000">
            <a:off x="2029578" y="51322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3" name="object 1083" descr=""/>
          <p:cNvSpPr txBox="1"/>
          <p:nvPr/>
        </p:nvSpPr>
        <p:spPr>
          <a:xfrm rot="3780000">
            <a:off x="2051405" y="53637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4" name="object 1084" descr=""/>
          <p:cNvSpPr txBox="1"/>
          <p:nvPr/>
        </p:nvSpPr>
        <p:spPr>
          <a:xfrm>
            <a:off x="2049014" y="569017"/>
            <a:ext cx="76835" cy="10604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BLV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5" name="object 1085" descr=""/>
          <p:cNvSpPr txBox="1"/>
          <p:nvPr/>
        </p:nvSpPr>
        <p:spPr>
          <a:xfrm rot="5700000">
            <a:off x="2055964" y="65778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6" name="object 1086" descr=""/>
          <p:cNvSpPr txBox="1"/>
          <p:nvPr/>
        </p:nvSpPr>
        <p:spPr>
          <a:xfrm>
            <a:off x="2190859" y="11665378"/>
            <a:ext cx="3022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CENTER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7" name="object 1087" descr=""/>
          <p:cNvSpPr txBox="1"/>
          <p:nvPr/>
        </p:nvSpPr>
        <p:spPr>
          <a:xfrm>
            <a:off x="7824931" y="8258168"/>
            <a:ext cx="77470" cy="32893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HIGHGATE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8" name="object 1088" descr=""/>
          <p:cNvSpPr txBox="1"/>
          <p:nvPr/>
        </p:nvSpPr>
        <p:spPr>
          <a:xfrm rot="60000">
            <a:off x="1889873" y="3953423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089" name="object 1089" descr=""/>
          <p:cNvSpPr txBox="1"/>
          <p:nvPr/>
        </p:nvSpPr>
        <p:spPr>
          <a:xfrm rot="19680000">
            <a:off x="2037863" y="394271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0" name="object 1090" descr=""/>
          <p:cNvSpPr txBox="1"/>
          <p:nvPr/>
        </p:nvSpPr>
        <p:spPr>
          <a:xfrm rot="17580000">
            <a:off x="2061553" y="391306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1" name="object 1091" descr=""/>
          <p:cNvSpPr txBox="1"/>
          <p:nvPr/>
        </p:nvSpPr>
        <p:spPr>
          <a:xfrm>
            <a:off x="2056445" y="3820786"/>
            <a:ext cx="75565" cy="9906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2" name="object 1092" descr=""/>
          <p:cNvSpPr txBox="1"/>
          <p:nvPr/>
        </p:nvSpPr>
        <p:spPr>
          <a:xfrm rot="120000">
            <a:off x="8496570" y="8535670"/>
            <a:ext cx="1315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SOUT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3" name="object 1093" descr=""/>
          <p:cNvSpPr txBox="1"/>
          <p:nvPr/>
        </p:nvSpPr>
        <p:spPr>
          <a:xfrm rot="20340000">
            <a:off x="8610163" y="853225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4" name="object 1094" descr=""/>
          <p:cNvSpPr txBox="1"/>
          <p:nvPr/>
        </p:nvSpPr>
        <p:spPr>
          <a:xfrm rot="17580000">
            <a:off x="8641074" y="849892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5" name="object 1095" descr=""/>
          <p:cNvSpPr txBox="1"/>
          <p:nvPr/>
        </p:nvSpPr>
        <p:spPr>
          <a:xfrm>
            <a:off x="8632539" y="8384589"/>
            <a:ext cx="77470" cy="13271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IDGE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6" name="object 1096" descr=""/>
          <p:cNvSpPr txBox="1"/>
          <p:nvPr/>
        </p:nvSpPr>
        <p:spPr>
          <a:xfrm rot="15900000">
            <a:off x="8641367" y="834481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7" name="object 1097" descr=""/>
          <p:cNvSpPr txBox="1"/>
          <p:nvPr/>
        </p:nvSpPr>
        <p:spPr>
          <a:xfrm rot="13980000">
            <a:off x="8626917" y="831256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098" name="object 1098" descr=""/>
          <p:cNvSpPr txBox="1"/>
          <p:nvPr/>
        </p:nvSpPr>
        <p:spPr>
          <a:xfrm>
            <a:off x="4554284" y="5906966"/>
            <a:ext cx="413384" cy="812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BRANDO</a:t>
            </a: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baseline="7936" sz="525" spc="37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099" name="object 1099" descr=""/>
          <p:cNvSpPr txBox="1"/>
          <p:nvPr/>
        </p:nvSpPr>
        <p:spPr>
          <a:xfrm rot="17040000">
            <a:off x="14110965" y="1931113"/>
            <a:ext cx="11148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PINE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0" name="object 1100" descr=""/>
          <p:cNvSpPr txBox="1"/>
          <p:nvPr/>
        </p:nvSpPr>
        <p:spPr>
          <a:xfrm rot="18420000">
            <a:off x="14165346" y="185615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1" name="object 1101" descr=""/>
          <p:cNvSpPr txBox="1"/>
          <p:nvPr/>
        </p:nvSpPr>
        <p:spPr>
          <a:xfrm rot="19200000">
            <a:off x="14186988" y="1818233"/>
            <a:ext cx="948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LUB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2" name="object 1102" descr=""/>
          <p:cNvSpPr txBox="1"/>
          <p:nvPr/>
        </p:nvSpPr>
        <p:spPr>
          <a:xfrm rot="18960000">
            <a:off x="14261806" y="176919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3" name="object 1103" descr=""/>
          <p:cNvSpPr txBox="1"/>
          <p:nvPr/>
        </p:nvSpPr>
        <p:spPr>
          <a:xfrm rot="17940000">
            <a:off x="14280020" y="174523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4" name="object 1104" descr=""/>
          <p:cNvSpPr txBox="1"/>
          <p:nvPr/>
        </p:nvSpPr>
        <p:spPr>
          <a:xfrm rot="14580000">
            <a:off x="8365126" y="5388995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SU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5" name="object 1105" descr=""/>
          <p:cNvSpPr txBox="1"/>
          <p:nvPr/>
        </p:nvSpPr>
        <p:spPr>
          <a:xfrm rot="15960000">
            <a:off x="8359882" y="5346146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6" name="object 1106" descr=""/>
          <p:cNvSpPr txBox="1"/>
          <p:nvPr/>
        </p:nvSpPr>
        <p:spPr>
          <a:xfrm rot="16740000">
            <a:off x="8360814" y="5309861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7" name="object 1107" descr=""/>
          <p:cNvSpPr txBox="1"/>
          <p:nvPr/>
        </p:nvSpPr>
        <p:spPr>
          <a:xfrm rot="17400000">
            <a:off x="8370815" y="527618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8" name="object 1108" descr=""/>
          <p:cNvSpPr txBox="1"/>
          <p:nvPr/>
        </p:nvSpPr>
        <p:spPr>
          <a:xfrm rot="18540000">
            <a:off x="8385015" y="525084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09" name="object 1109" descr=""/>
          <p:cNvSpPr txBox="1"/>
          <p:nvPr/>
        </p:nvSpPr>
        <p:spPr>
          <a:xfrm rot="21420000">
            <a:off x="8424334" y="5232827"/>
            <a:ext cx="86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SAI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0" name="object 1110" descr=""/>
          <p:cNvSpPr txBox="1"/>
          <p:nvPr/>
        </p:nvSpPr>
        <p:spPr>
          <a:xfrm>
            <a:off x="8488845" y="5209787"/>
            <a:ext cx="508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1" name="object 1111" descr=""/>
          <p:cNvSpPr txBox="1"/>
          <p:nvPr/>
        </p:nvSpPr>
        <p:spPr>
          <a:xfrm rot="1500000">
            <a:off x="8513949" y="523675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2" name="object 1112" descr=""/>
          <p:cNvSpPr txBox="1"/>
          <p:nvPr/>
        </p:nvSpPr>
        <p:spPr>
          <a:xfrm rot="4140000">
            <a:off x="8538701" y="526672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3" name="object 1113" descr=""/>
          <p:cNvSpPr txBox="1"/>
          <p:nvPr/>
        </p:nvSpPr>
        <p:spPr>
          <a:xfrm rot="5160000">
            <a:off x="8545566" y="529611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4" name="object 1114" descr=""/>
          <p:cNvSpPr txBox="1"/>
          <p:nvPr/>
        </p:nvSpPr>
        <p:spPr>
          <a:xfrm rot="21120000">
            <a:off x="927077" y="1408199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5" name="object 1115" descr=""/>
          <p:cNvSpPr txBox="1"/>
          <p:nvPr/>
        </p:nvSpPr>
        <p:spPr>
          <a:xfrm rot="21480000">
            <a:off x="966174" y="14076029"/>
            <a:ext cx="17404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NDY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6" name="object 1116" descr=""/>
          <p:cNvSpPr txBox="1"/>
          <p:nvPr/>
        </p:nvSpPr>
        <p:spPr>
          <a:xfrm rot="21240000">
            <a:off x="7035152" y="1152074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7" name="object 1117" descr=""/>
          <p:cNvSpPr txBox="1"/>
          <p:nvPr/>
        </p:nvSpPr>
        <p:spPr>
          <a:xfrm rot="20280000">
            <a:off x="7082716" y="11506043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8" name="object 1118" descr=""/>
          <p:cNvSpPr txBox="1"/>
          <p:nvPr/>
        </p:nvSpPr>
        <p:spPr>
          <a:xfrm>
            <a:off x="5952652" y="6427741"/>
            <a:ext cx="76835" cy="17716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REGAL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19" name="object 1119" descr=""/>
          <p:cNvSpPr txBox="1"/>
          <p:nvPr/>
        </p:nvSpPr>
        <p:spPr>
          <a:xfrm rot="19080000">
            <a:off x="5975541" y="639858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0" name="object 1120" descr=""/>
          <p:cNvSpPr txBox="1"/>
          <p:nvPr/>
        </p:nvSpPr>
        <p:spPr>
          <a:xfrm rot="18960000">
            <a:off x="5994346" y="637880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1" name="object 1121" descr=""/>
          <p:cNvSpPr txBox="1"/>
          <p:nvPr/>
        </p:nvSpPr>
        <p:spPr>
          <a:xfrm rot="16740000">
            <a:off x="6012228" y="634454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2" name="object 1122" descr=""/>
          <p:cNvSpPr txBox="1"/>
          <p:nvPr/>
        </p:nvSpPr>
        <p:spPr>
          <a:xfrm>
            <a:off x="6002916" y="6231276"/>
            <a:ext cx="75565" cy="13462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3" name="object 1123" descr=""/>
          <p:cNvSpPr txBox="1"/>
          <p:nvPr/>
        </p:nvSpPr>
        <p:spPr>
          <a:xfrm rot="120000">
            <a:off x="7389387" y="9531239"/>
            <a:ext cx="227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BRIANHOL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4" name="object 1124" descr=""/>
          <p:cNvSpPr txBox="1"/>
          <p:nvPr/>
        </p:nvSpPr>
        <p:spPr>
          <a:xfrm rot="1440000">
            <a:off x="7600611" y="9540939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5" name="object 1125" descr=""/>
          <p:cNvSpPr txBox="1"/>
          <p:nvPr/>
        </p:nvSpPr>
        <p:spPr>
          <a:xfrm rot="1620000">
            <a:off x="7622678" y="9569379"/>
            <a:ext cx="1161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6" name="object 1126" descr=""/>
          <p:cNvSpPr txBox="1"/>
          <p:nvPr/>
        </p:nvSpPr>
        <p:spPr>
          <a:xfrm>
            <a:off x="4096372" y="9241262"/>
            <a:ext cx="1314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RAPI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7" name="object 1127" descr=""/>
          <p:cNvSpPr txBox="1"/>
          <p:nvPr/>
        </p:nvSpPr>
        <p:spPr>
          <a:xfrm rot="480000">
            <a:off x="4200137" y="926469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8" name="object 1128" descr=""/>
          <p:cNvSpPr txBox="1"/>
          <p:nvPr/>
        </p:nvSpPr>
        <p:spPr>
          <a:xfrm rot="3660000">
            <a:off x="4232958" y="9282588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129" name="object 1129" descr=""/>
          <p:cNvSpPr txBox="1"/>
          <p:nvPr/>
        </p:nvSpPr>
        <p:spPr>
          <a:xfrm rot="4980000">
            <a:off x="4238000" y="930449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0" name="object 1130" descr=""/>
          <p:cNvSpPr txBox="1"/>
          <p:nvPr/>
        </p:nvSpPr>
        <p:spPr>
          <a:xfrm>
            <a:off x="4231783" y="9329318"/>
            <a:ext cx="75565" cy="18161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LLS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1" name="object 1131" descr=""/>
          <p:cNvSpPr txBox="1"/>
          <p:nvPr/>
        </p:nvSpPr>
        <p:spPr>
          <a:xfrm rot="2520000">
            <a:off x="6928039" y="128501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2" name="object 1132" descr=""/>
          <p:cNvSpPr txBox="1"/>
          <p:nvPr/>
        </p:nvSpPr>
        <p:spPr>
          <a:xfrm rot="2640000">
            <a:off x="6949451" y="12872715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3" name="object 1133" descr=""/>
          <p:cNvSpPr txBox="1"/>
          <p:nvPr/>
        </p:nvSpPr>
        <p:spPr>
          <a:xfrm rot="2880000">
            <a:off x="6973785" y="1289583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4" name="object 1134" descr=""/>
          <p:cNvSpPr txBox="1"/>
          <p:nvPr/>
        </p:nvSpPr>
        <p:spPr>
          <a:xfrm rot="2940000">
            <a:off x="6993339" y="12917106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5" name="object 1135" descr=""/>
          <p:cNvSpPr txBox="1"/>
          <p:nvPr/>
        </p:nvSpPr>
        <p:spPr>
          <a:xfrm rot="3420000">
            <a:off x="7006552" y="1293977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6" name="object 1136" descr=""/>
          <p:cNvSpPr txBox="1"/>
          <p:nvPr/>
        </p:nvSpPr>
        <p:spPr>
          <a:xfrm rot="3300000">
            <a:off x="7026412" y="1296619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7" name="object 1137" descr=""/>
          <p:cNvSpPr txBox="1"/>
          <p:nvPr/>
        </p:nvSpPr>
        <p:spPr>
          <a:xfrm rot="1500000">
            <a:off x="7051938" y="1298904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8" name="object 1138" descr=""/>
          <p:cNvSpPr txBox="1"/>
          <p:nvPr/>
        </p:nvSpPr>
        <p:spPr>
          <a:xfrm rot="20940000">
            <a:off x="7087093" y="12992847"/>
            <a:ext cx="5151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39" name="object 1139" descr=""/>
          <p:cNvSpPr txBox="1"/>
          <p:nvPr/>
        </p:nvSpPr>
        <p:spPr>
          <a:xfrm rot="19620000">
            <a:off x="7112345" y="1298146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0" name="object 1140" descr=""/>
          <p:cNvSpPr txBox="1"/>
          <p:nvPr/>
        </p:nvSpPr>
        <p:spPr>
          <a:xfrm rot="19440000">
            <a:off x="7131806" y="12940156"/>
            <a:ext cx="12857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 </a:t>
            </a: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1" name="object 1141" descr=""/>
          <p:cNvSpPr txBox="1"/>
          <p:nvPr/>
        </p:nvSpPr>
        <p:spPr>
          <a:xfrm rot="14880000">
            <a:off x="5513836" y="3538364"/>
            <a:ext cx="145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WINDJ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2" name="object 1142" descr=""/>
          <p:cNvSpPr txBox="1"/>
          <p:nvPr/>
        </p:nvSpPr>
        <p:spPr>
          <a:xfrm rot="16500000">
            <a:off x="5533198" y="345915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3" name="object 1143" descr=""/>
          <p:cNvSpPr txBox="1"/>
          <p:nvPr/>
        </p:nvSpPr>
        <p:spPr>
          <a:xfrm rot="19140000">
            <a:off x="5546784" y="3427821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4" name="object 1144" descr=""/>
          <p:cNvSpPr txBox="1"/>
          <p:nvPr/>
        </p:nvSpPr>
        <p:spPr>
          <a:xfrm rot="21060000">
            <a:off x="5579304" y="3412285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5" name="object 1145" descr=""/>
          <p:cNvSpPr txBox="1"/>
          <p:nvPr/>
        </p:nvSpPr>
        <p:spPr>
          <a:xfrm>
            <a:off x="5614792" y="3392425"/>
            <a:ext cx="15621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ER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6" name="object 1146" descr=""/>
          <p:cNvSpPr txBox="1"/>
          <p:nvPr/>
        </p:nvSpPr>
        <p:spPr>
          <a:xfrm>
            <a:off x="4228575" y="2577722"/>
            <a:ext cx="75565" cy="18415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LINDEN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7" name="object 1147" descr=""/>
          <p:cNvSpPr txBox="1"/>
          <p:nvPr/>
        </p:nvSpPr>
        <p:spPr>
          <a:xfrm rot="16500000">
            <a:off x="4242259" y="2541973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8" name="object 1148" descr=""/>
          <p:cNvSpPr txBox="1"/>
          <p:nvPr/>
        </p:nvSpPr>
        <p:spPr>
          <a:xfrm rot="17100000">
            <a:off x="4245949" y="251609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49" name="object 1149" descr=""/>
          <p:cNvSpPr txBox="1"/>
          <p:nvPr/>
        </p:nvSpPr>
        <p:spPr>
          <a:xfrm rot="15900000">
            <a:off x="4249791" y="248687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0" name="object 1150" descr=""/>
          <p:cNvSpPr txBox="1"/>
          <p:nvPr/>
        </p:nvSpPr>
        <p:spPr>
          <a:xfrm rot="15780000">
            <a:off x="4246516" y="245671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1" name="object 1151" descr=""/>
          <p:cNvSpPr txBox="1"/>
          <p:nvPr/>
        </p:nvSpPr>
        <p:spPr>
          <a:xfrm>
            <a:off x="4231414" y="2378835"/>
            <a:ext cx="75565" cy="831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2" name="object 1152" descr=""/>
          <p:cNvSpPr txBox="1"/>
          <p:nvPr/>
        </p:nvSpPr>
        <p:spPr>
          <a:xfrm>
            <a:off x="6170761" y="9707310"/>
            <a:ext cx="825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WI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3" name="object 1153" descr=""/>
          <p:cNvSpPr txBox="1"/>
          <p:nvPr/>
        </p:nvSpPr>
        <p:spPr>
          <a:xfrm rot="2040000">
            <a:off x="6227192" y="973589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4" name="object 1154" descr=""/>
          <p:cNvSpPr txBox="1"/>
          <p:nvPr/>
        </p:nvSpPr>
        <p:spPr>
          <a:xfrm rot="3180000">
            <a:off x="6228570" y="9813580"/>
            <a:ext cx="17834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TER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5" name="object 1155" descr=""/>
          <p:cNvSpPr txBox="1"/>
          <p:nvPr/>
        </p:nvSpPr>
        <p:spPr>
          <a:xfrm>
            <a:off x="3966145" y="8374256"/>
            <a:ext cx="320040" cy="781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OVERHILL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6" name="object 1156" descr=""/>
          <p:cNvSpPr txBox="1"/>
          <p:nvPr/>
        </p:nvSpPr>
        <p:spPr>
          <a:xfrm rot="3000000">
            <a:off x="1293936" y="9534513"/>
            <a:ext cx="11498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WAK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7" name="object 1157" descr=""/>
          <p:cNvSpPr txBox="1"/>
          <p:nvPr/>
        </p:nvSpPr>
        <p:spPr>
          <a:xfrm rot="2940000">
            <a:off x="1368656" y="958752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8" name="object 1158" descr=""/>
          <p:cNvSpPr txBox="1"/>
          <p:nvPr/>
        </p:nvSpPr>
        <p:spPr>
          <a:xfrm rot="1860000">
            <a:off x="1390968" y="9606265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159" name="object 1159" descr=""/>
          <p:cNvSpPr txBox="1"/>
          <p:nvPr/>
        </p:nvSpPr>
        <p:spPr>
          <a:xfrm rot="660000">
            <a:off x="1414456" y="9616988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0" name="object 1160" descr=""/>
          <p:cNvSpPr txBox="1"/>
          <p:nvPr/>
        </p:nvSpPr>
        <p:spPr>
          <a:xfrm rot="60000">
            <a:off x="1439485" y="9619420"/>
            <a:ext cx="16791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ELD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1" name="object 1161" descr=""/>
          <p:cNvSpPr txBox="1"/>
          <p:nvPr/>
        </p:nvSpPr>
        <p:spPr>
          <a:xfrm>
            <a:off x="3185646" y="5488732"/>
            <a:ext cx="26924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SADIE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2" name="object 1162" descr=""/>
          <p:cNvSpPr txBox="1"/>
          <p:nvPr/>
        </p:nvSpPr>
        <p:spPr>
          <a:xfrm rot="16320000">
            <a:off x="7525090" y="11631675"/>
            <a:ext cx="817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3" name="object 1163" descr=""/>
          <p:cNvSpPr txBox="1"/>
          <p:nvPr/>
        </p:nvSpPr>
        <p:spPr>
          <a:xfrm rot="16680000">
            <a:off x="7541370" y="1158234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4" name="object 1164" descr=""/>
          <p:cNvSpPr txBox="1"/>
          <p:nvPr/>
        </p:nvSpPr>
        <p:spPr>
          <a:xfrm rot="17940000">
            <a:off x="7549519" y="1155252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5" name="object 1165" descr=""/>
          <p:cNvSpPr txBox="1"/>
          <p:nvPr/>
        </p:nvSpPr>
        <p:spPr>
          <a:xfrm rot="18960000">
            <a:off x="7569723" y="1152726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6" name="object 1166" descr=""/>
          <p:cNvSpPr txBox="1"/>
          <p:nvPr/>
        </p:nvSpPr>
        <p:spPr>
          <a:xfrm rot="16800000">
            <a:off x="7592642" y="11488251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7" name="object 1167" descr=""/>
          <p:cNvSpPr txBox="1"/>
          <p:nvPr/>
        </p:nvSpPr>
        <p:spPr>
          <a:xfrm rot="16380000">
            <a:off x="7598118" y="1145680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8" name="object 1168" descr=""/>
          <p:cNvSpPr txBox="1"/>
          <p:nvPr/>
        </p:nvSpPr>
        <p:spPr>
          <a:xfrm rot="15060000">
            <a:off x="7593339" y="1142482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169" name="object 1169" descr=""/>
          <p:cNvSpPr txBox="1"/>
          <p:nvPr/>
        </p:nvSpPr>
        <p:spPr>
          <a:xfrm rot="14520000">
            <a:off x="7552381" y="11374958"/>
            <a:ext cx="8931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0" name="object 1170" descr=""/>
          <p:cNvSpPr txBox="1"/>
          <p:nvPr/>
        </p:nvSpPr>
        <p:spPr>
          <a:xfrm rot="15000000">
            <a:off x="7546348" y="1132812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1" name="object 1171" descr=""/>
          <p:cNvSpPr txBox="1"/>
          <p:nvPr/>
        </p:nvSpPr>
        <p:spPr>
          <a:xfrm rot="720000">
            <a:off x="10188004" y="10589954"/>
            <a:ext cx="12738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BENT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2" name="object 1172" descr=""/>
          <p:cNvSpPr txBox="1"/>
          <p:nvPr/>
        </p:nvSpPr>
        <p:spPr>
          <a:xfrm rot="480000">
            <a:off x="10309491" y="10606493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3" name="object 1173" descr=""/>
          <p:cNvSpPr txBox="1"/>
          <p:nvPr/>
        </p:nvSpPr>
        <p:spPr>
          <a:xfrm rot="240000">
            <a:off x="10347182" y="10612106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4" name="object 1174" descr=""/>
          <p:cNvSpPr txBox="1"/>
          <p:nvPr/>
        </p:nvSpPr>
        <p:spPr>
          <a:xfrm rot="21120000">
            <a:off x="10409387" y="10610329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SS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5" name="object 1175" descr=""/>
          <p:cNvSpPr txBox="1"/>
          <p:nvPr/>
        </p:nvSpPr>
        <p:spPr>
          <a:xfrm rot="20580000">
            <a:off x="10478785" y="1059822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6" name="object 1176" descr=""/>
          <p:cNvSpPr txBox="1"/>
          <p:nvPr/>
        </p:nvSpPr>
        <p:spPr>
          <a:xfrm rot="20460000">
            <a:off x="10508445" y="1058869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7" name="object 1177" descr=""/>
          <p:cNvSpPr txBox="1"/>
          <p:nvPr/>
        </p:nvSpPr>
        <p:spPr>
          <a:xfrm rot="1620000">
            <a:off x="5551293" y="7872109"/>
            <a:ext cx="2241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INN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ART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8" name="object 1178" descr=""/>
          <p:cNvSpPr txBox="1"/>
          <p:nvPr/>
        </p:nvSpPr>
        <p:spPr>
          <a:xfrm rot="1560000">
            <a:off x="5744177" y="792869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179" name="object 1179" descr=""/>
          <p:cNvSpPr txBox="1"/>
          <p:nvPr/>
        </p:nvSpPr>
        <p:spPr>
          <a:xfrm rot="660000">
            <a:off x="5780661" y="7948328"/>
            <a:ext cx="14539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UR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0" name="object 1180" descr=""/>
          <p:cNvSpPr txBox="1"/>
          <p:nvPr/>
        </p:nvSpPr>
        <p:spPr>
          <a:xfrm>
            <a:off x="14020961" y="11347361"/>
            <a:ext cx="76835" cy="19685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PITT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1" name="object 1181" descr=""/>
          <p:cNvSpPr txBox="1"/>
          <p:nvPr/>
        </p:nvSpPr>
        <p:spPr>
          <a:xfrm rot="16320000">
            <a:off x="8208544" y="9394298"/>
            <a:ext cx="17036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TON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2" name="object 1182" descr=""/>
          <p:cNvSpPr txBox="1"/>
          <p:nvPr/>
        </p:nvSpPr>
        <p:spPr>
          <a:xfrm rot="16320000">
            <a:off x="8214716" y="9205307"/>
            <a:ext cx="36025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VALENCIA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GROV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3" name="object 1183" descr=""/>
          <p:cNvSpPr txBox="1"/>
          <p:nvPr/>
        </p:nvSpPr>
        <p:spPr>
          <a:xfrm rot="17340000">
            <a:off x="8377803" y="901252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4" name="object 1184" descr=""/>
          <p:cNvSpPr txBox="1"/>
          <p:nvPr/>
        </p:nvSpPr>
        <p:spPr>
          <a:xfrm>
            <a:off x="8407755" y="8981629"/>
            <a:ext cx="8890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5" name="object 1185" descr=""/>
          <p:cNvSpPr txBox="1"/>
          <p:nvPr/>
        </p:nvSpPr>
        <p:spPr>
          <a:xfrm rot="17400000">
            <a:off x="1757191" y="12578261"/>
            <a:ext cx="3842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ALAFIA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RIDGE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6" name="object 1186" descr=""/>
          <p:cNvSpPr txBox="1"/>
          <p:nvPr/>
        </p:nvSpPr>
        <p:spPr>
          <a:xfrm rot="1680000">
            <a:off x="7893004" y="927515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7" name="object 1187" descr=""/>
          <p:cNvSpPr txBox="1"/>
          <p:nvPr/>
        </p:nvSpPr>
        <p:spPr>
          <a:xfrm rot="2340000">
            <a:off x="7914822" y="928983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8" name="object 1188" descr=""/>
          <p:cNvSpPr txBox="1"/>
          <p:nvPr/>
        </p:nvSpPr>
        <p:spPr>
          <a:xfrm rot="3060000">
            <a:off x="7936182" y="931171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189" name="object 1189" descr=""/>
          <p:cNvSpPr txBox="1"/>
          <p:nvPr/>
        </p:nvSpPr>
        <p:spPr>
          <a:xfrm rot="3540000">
            <a:off x="7953831" y="933633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0" name="object 1190" descr=""/>
          <p:cNvSpPr txBox="1"/>
          <p:nvPr/>
        </p:nvSpPr>
        <p:spPr>
          <a:xfrm rot="3600000">
            <a:off x="7968941" y="936256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1" name="object 1191" descr=""/>
          <p:cNvSpPr txBox="1"/>
          <p:nvPr/>
        </p:nvSpPr>
        <p:spPr>
          <a:xfrm rot="4740000">
            <a:off x="7977089" y="9395832"/>
            <a:ext cx="610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2" name="object 1192" descr=""/>
          <p:cNvSpPr txBox="1"/>
          <p:nvPr/>
        </p:nvSpPr>
        <p:spPr>
          <a:xfrm>
            <a:off x="7976717" y="9440697"/>
            <a:ext cx="75565" cy="5080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3" name="object 1193" descr=""/>
          <p:cNvSpPr txBox="1"/>
          <p:nvPr/>
        </p:nvSpPr>
        <p:spPr>
          <a:xfrm rot="5820000">
            <a:off x="7983470" y="947181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4" name="object 1194" descr=""/>
          <p:cNvSpPr txBox="1"/>
          <p:nvPr/>
        </p:nvSpPr>
        <p:spPr>
          <a:xfrm rot="15420000">
            <a:off x="5097816" y="5096183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5" name="object 1195" descr=""/>
          <p:cNvSpPr txBox="1"/>
          <p:nvPr/>
        </p:nvSpPr>
        <p:spPr>
          <a:xfrm>
            <a:off x="5082691" y="4945118"/>
            <a:ext cx="76835" cy="16891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AIN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6" name="object 1196" descr=""/>
          <p:cNvSpPr txBox="1"/>
          <p:nvPr/>
        </p:nvSpPr>
        <p:spPr>
          <a:xfrm rot="6660000">
            <a:off x="8647620" y="752781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7" name="object 1197" descr=""/>
          <p:cNvSpPr txBox="1"/>
          <p:nvPr/>
        </p:nvSpPr>
        <p:spPr>
          <a:xfrm rot="6480000">
            <a:off x="8636420" y="755631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8" name="object 1198" descr=""/>
          <p:cNvSpPr txBox="1"/>
          <p:nvPr/>
        </p:nvSpPr>
        <p:spPr>
          <a:xfrm>
            <a:off x="8622700" y="7580944"/>
            <a:ext cx="76835" cy="29400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AGON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HEAD</a:t>
            </a:r>
            <a:endParaRPr sz="350">
              <a:latin typeface="Arial"/>
              <a:cs typeface="Arial"/>
            </a:endParaRPr>
          </a:p>
        </p:txBody>
      </p:sp>
      <p:sp>
        <p:nvSpPr>
          <p:cNvPr id="1199" name="object 1199" descr=""/>
          <p:cNvSpPr txBox="1"/>
          <p:nvPr/>
        </p:nvSpPr>
        <p:spPr>
          <a:xfrm rot="3120000">
            <a:off x="8645527" y="786706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0" name="object 1200" descr=""/>
          <p:cNvSpPr txBox="1"/>
          <p:nvPr/>
        </p:nvSpPr>
        <p:spPr>
          <a:xfrm rot="840000">
            <a:off x="8677460" y="788519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1" name="object 1201" descr=""/>
          <p:cNvSpPr txBox="1"/>
          <p:nvPr/>
        </p:nvSpPr>
        <p:spPr>
          <a:xfrm rot="18780000">
            <a:off x="14371675" y="75952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2" name="object 1202" descr=""/>
          <p:cNvSpPr txBox="1"/>
          <p:nvPr/>
        </p:nvSpPr>
        <p:spPr>
          <a:xfrm rot="18900000">
            <a:off x="14391630" y="74072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3" name="object 1203" descr=""/>
          <p:cNvSpPr txBox="1"/>
          <p:nvPr/>
        </p:nvSpPr>
        <p:spPr>
          <a:xfrm rot="18180000">
            <a:off x="14407913" y="71847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4" name="object 1204" descr=""/>
          <p:cNvSpPr txBox="1"/>
          <p:nvPr/>
        </p:nvSpPr>
        <p:spPr>
          <a:xfrm rot="17580000">
            <a:off x="14399509" y="646408"/>
            <a:ext cx="13635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BHOU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5" name="object 1205" descr=""/>
          <p:cNvSpPr txBox="1"/>
          <p:nvPr/>
        </p:nvSpPr>
        <p:spPr>
          <a:xfrm rot="17520000">
            <a:off x="14470988" y="57454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6" name="object 1206" descr=""/>
          <p:cNvSpPr txBox="1"/>
          <p:nvPr/>
        </p:nvSpPr>
        <p:spPr>
          <a:xfrm>
            <a:off x="14463107" y="489908"/>
            <a:ext cx="76835" cy="10223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7" name="object 1207" descr=""/>
          <p:cNvSpPr txBox="1"/>
          <p:nvPr/>
        </p:nvSpPr>
        <p:spPr>
          <a:xfrm rot="17100000">
            <a:off x="14478907" y="46626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8" name="object 1208" descr=""/>
          <p:cNvSpPr txBox="1"/>
          <p:nvPr/>
        </p:nvSpPr>
        <p:spPr>
          <a:xfrm rot="20340000">
            <a:off x="5740609" y="641264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09" name="object 1209" descr=""/>
          <p:cNvSpPr txBox="1"/>
          <p:nvPr/>
        </p:nvSpPr>
        <p:spPr>
          <a:xfrm rot="21000000">
            <a:off x="5769775" y="640549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0" name="object 1210" descr=""/>
          <p:cNvSpPr txBox="1"/>
          <p:nvPr/>
        </p:nvSpPr>
        <p:spPr>
          <a:xfrm rot="21540000">
            <a:off x="5800007" y="640142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1" name="object 1211" descr=""/>
          <p:cNvSpPr txBox="1"/>
          <p:nvPr/>
        </p:nvSpPr>
        <p:spPr>
          <a:xfrm>
            <a:off x="5829654" y="6381002"/>
            <a:ext cx="577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2" name="object 1212" descr=""/>
          <p:cNvSpPr txBox="1"/>
          <p:nvPr/>
        </p:nvSpPr>
        <p:spPr>
          <a:xfrm rot="3000000">
            <a:off x="5866434" y="641605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3" name="object 1213" descr=""/>
          <p:cNvSpPr txBox="1"/>
          <p:nvPr/>
        </p:nvSpPr>
        <p:spPr>
          <a:xfrm rot="3900000">
            <a:off x="5883323" y="6432494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4" name="object 1214" descr=""/>
          <p:cNvSpPr txBox="1"/>
          <p:nvPr/>
        </p:nvSpPr>
        <p:spPr>
          <a:xfrm rot="4740000">
            <a:off x="5883565" y="645170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5" name="object 1215" descr=""/>
          <p:cNvSpPr txBox="1"/>
          <p:nvPr/>
        </p:nvSpPr>
        <p:spPr>
          <a:xfrm>
            <a:off x="5874530" y="6475250"/>
            <a:ext cx="77470" cy="16637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6" name="object 1216" descr=""/>
          <p:cNvSpPr txBox="1"/>
          <p:nvPr/>
        </p:nvSpPr>
        <p:spPr>
          <a:xfrm rot="1620000">
            <a:off x="5795573" y="147289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7" name="object 1217" descr=""/>
          <p:cNvSpPr txBox="1"/>
          <p:nvPr/>
        </p:nvSpPr>
        <p:spPr>
          <a:xfrm rot="2100000">
            <a:off x="5807987" y="14811909"/>
            <a:ext cx="2622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RRINGTON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8" name="object 1218" descr=""/>
          <p:cNvSpPr txBox="1"/>
          <p:nvPr/>
        </p:nvSpPr>
        <p:spPr>
          <a:xfrm rot="1680000">
            <a:off x="6040878" y="1490138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19" name="object 1219" descr=""/>
          <p:cNvSpPr txBox="1"/>
          <p:nvPr/>
        </p:nvSpPr>
        <p:spPr>
          <a:xfrm rot="660000">
            <a:off x="6077402" y="14939529"/>
            <a:ext cx="27476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TOW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ERS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0" name="object 1220" descr=""/>
          <p:cNvSpPr txBox="1"/>
          <p:nvPr/>
        </p:nvSpPr>
        <p:spPr>
          <a:xfrm rot="10680000">
            <a:off x="7115728" y="1107080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1" name="object 1221" descr=""/>
          <p:cNvSpPr txBox="1"/>
          <p:nvPr/>
        </p:nvSpPr>
        <p:spPr>
          <a:xfrm rot="9960000">
            <a:off x="7084087" y="1107357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2" name="object 1222" descr=""/>
          <p:cNvSpPr txBox="1"/>
          <p:nvPr/>
        </p:nvSpPr>
        <p:spPr>
          <a:xfrm rot="12120000">
            <a:off x="7051584" y="1107415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3" name="object 1223" descr=""/>
          <p:cNvSpPr txBox="1"/>
          <p:nvPr/>
        </p:nvSpPr>
        <p:spPr>
          <a:xfrm rot="14460000">
            <a:off x="7036342" y="11057893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4" name="object 1224" descr=""/>
          <p:cNvSpPr txBox="1"/>
          <p:nvPr/>
        </p:nvSpPr>
        <p:spPr>
          <a:xfrm rot="15180000">
            <a:off x="7026031" y="1103931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5" name="object 1225" descr=""/>
          <p:cNvSpPr txBox="1"/>
          <p:nvPr/>
        </p:nvSpPr>
        <p:spPr>
          <a:xfrm>
            <a:off x="7008870" y="11000838"/>
            <a:ext cx="75565" cy="6096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6" name="object 1226" descr=""/>
          <p:cNvSpPr txBox="1"/>
          <p:nvPr/>
        </p:nvSpPr>
        <p:spPr>
          <a:xfrm rot="17940000">
            <a:off x="7027433" y="1097886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7" name="object 1227" descr=""/>
          <p:cNvSpPr txBox="1"/>
          <p:nvPr/>
        </p:nvSpPr>
        <p:spPr>
          <a:xfrm rot="19620000">
            <a:off x="7047254" y="10960705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8" name="object 1228" descr=""/>
          <p:cNvSpPr txBox="1"/>
          <p:nvPr/>
        </p:nvSpPr>
        <p:spPr>
          <a:xfrm rot="19440000">
            <a:off x="7058144" y="10949628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29" name="object 1229" descr=""/>
          <p:cNvSpPr txBox="1"/>
          <p:nvPr/>
        </p:nvSpPr>
        <p:spPr>
          <a:xfrm rot="18960000">
            <a:off x="7071607" y="10897599"/>
            <a:ext cx="13755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LE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0" name="object 1230" descr=""/>
          <p:cNvSpPr txBox="1"/>
          <p:nvPr/>
        </p:nvSpPr>
        <p:spPr>
          <a:xfrm>
            <a:off x="3326543" y="3720545"/>
            <a:ext cx="41719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WINDHORST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1" name="object 1231" descr=""/>
          <p:cNvSpPr txBox="1"/>
          <p:nvPr/>
        </p:nvSpPr>
        <p:spPr>
          <a:xfrm rot="360000">
            <a:off x="7313627" y="14674646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EA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2" name="object 1232" descr=""/>
          <p:cNvSpPr txBox="1"/>
          <p:nvPr/>
        </p:nvSpPr>
        <p:spPr>
          <a:xfrm rot="300000">
            <a:off x="7370932" y="1467963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3" name="object 1233" descr=""/>
          <p:cNvSpPr txBox="1"/>
          <p:nvPr/>
        </p:nvSpPr>
        <p:spPr>
          <a:xfrm rot="21000000">
            <a:off x="7411628" y="14672234"/>
            <a:ext cx="107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LERI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4" name="object 1234" descr=""/>
          <p:cNvSpPr txBox="1"/>
          <p:nvPr/>
        </p:nvSpPr>
        <p:spPr>
          <a:xfrm rot="21420000">
            <a:off x="7498665" y="1466188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5" name="object 1235" descr=""/>
          <p:cNvSpPr txBox="1"/>
          <p:nvPr/>
        </p:nvSpPr>
        <p:spPr>
          <a:xfrm>
            <a:off x="7527808" y="14640422"/>
            <a:ext cx="1339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6" name="object 1236" descr=""/>
          <p:cNvSpPr txBox="1"/>
          <p:nvPr/>
        </p:nvSpPr>
        <p:spPr>
          <a:xfrm rot="14700000">
            <a:off x="6274367" y="8850412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7" name="object 1237" descr=""/>
          <p:cNvSpPr txBox="1"/>
          <p:nvPr/>
        </p:nvSpPr>
        <p:spPr>
          <a:xfrm rot="15660000">
            <a:off x="6265633" y="882509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8" name="object 1238" descr=""/>
          <p:cNvSpPr txBox="1"/>
          <p:nvPr/>
        </p:nvSpPr>
        <p:spPr>
          <a:xfrm>
            <a:off x="6250780" y="8626957"/>
            <a:ext cx="75565" cy="21844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UREL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OA</a:t>
            </a:r>
            <a:endParaRPr sz="350">
              <a:latin typeface="Arial"/>
              <a:cs typeface="Arial"/>
            </a:endParaRPr>
          </a:p>
        </p:txBody>
      </p:sp>
      <p:sp>
        <p:nvSpPr>
          <p:cNvPr id="1239" name="object 1239" descr=""/>
          <p:cNvSpPr txBox="1"/>
          <p:nvPr/>
        </p:nvSpPr>
        <p:spPr>
          <a:xfrm rot="17820000">
            <a:off x="6269529" y="860182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0" name="object 1240" descr=""/>
          <p:cNvSpPr txBox="1"/>
          <p:nvPr/>
        </p:nvSpPr>
        <p:spPr>
          <a:xfrm rot="20160000">
            <a:off x="6298806" y="857290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1" name="object 1241" descr=""/>
          <p:cNvSpPr txBox="1"/>
          <p:nvPr/>
        </p:nvSpPr>
        <p:spPr>
          <a:xfrm rot="20760000">
            <a:off x="6326379" y="856403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2" name="object 1242" descr=""/>
          <p:cNvSpPr txBox="1"/>
          <p:nvPr/>
        </p:nvSpPr>
        <p:spPr>
          <a:xfrm>
            <a:off x="5403171" y="5686192"/>
            <a:ext cx="332740" cy="138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4604">
              <a:lnSpc>
                <a:spcPct val="105600"/>
              </a:lnSpc>
              <a:spcBef>
                <a:spcPts val="10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BRANDON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CHARDONNAY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3" name="object 1243" descr=""/>
          <p:cNvSpPr txBox="1"/>
          <p:nvPr/>
        </p:nvSpPr>
        <p:spPr>
          <a:xfrm rot="21240000">
            <a:off x="5725269" y="576517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4" name="object 1244" descr=""/>
          <p:cNvSpPr txBox="1"/>
          <p:nvPr/>
        </p:nvSpPr>
        <p:spPr>
          <a:xfrm rot="19860000">
            <a:off x="5756955" y="5756384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5" name="object 1245" descr=""/>
          <p:cNvSpPr txBox="1"/>
          <p:nvPr/>
        </p:nvSpPr>
        <p:spPr>
          <a:xfrm>
            <a:off x="3876752" y="10532882"/>
            <a:ext cx="74930" cy="311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HOLLAND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6" name="object 1246" descr=""/>
          <p:cNvSpPr txBox="1"/>
          <p:nvPr/>
        </p:nvSpPr>
        <p:spPr>
          <a:xfrm>
            <a:off x="4872300" y="6805463"/>
            <a:ext cx="76200" cy="32258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FLORESTA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7" name="object 1247" descr=""/>
          <p:cNvSpPr txBox="1"/>
          <p:nvPr/>
        </p:nvSpPr>
        <p:spPr>
          <a:xfrm rot="21360000">
            <a:off x="5759024" y="1254613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8" name="object 1248" descr=""/>
          <p:cNvSpPr txBox="1"/>
          <p:nvPr/>
        </p:nvSpPr>
        <p:spPr>
          <a:xfrm>
            <a:off x="5788532" y="12419444"/>
            <a:ext cx="366395" cy="182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0485">
              <a:lnSpc>
                <a:spcPct val="147100"/>
              </a:lnSpc>
              <a:spcBef>
                <a:spcPts val="10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DUMONT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ISTA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RIVER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9" name="object 1249" descr=""/>
          <p:cNvSpPr txBox="1"/>
          <p:nvPr/>
        </p:nvSpPr>
        <p:spPr>
          <a:xfrm>
            <a:off x="2053285" y="8784139"/>
            <a:ext cx="76835" cy="9271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VIL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0" name="object 1250" descr=""/>
          <p:cNvSpPr txBox="1"/>
          <p:nvPr/>
        </p:nvSpPr>
        <p:spPr>
          <a:xfrm rot="4140000">
            <a:off x="2067808" y="885627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1" name="object 1251" descr=""/>
          <p:cNvSpPr txBox="1"/>
          <p:nvPr/>
        </p:nvSpPr>
        <p:spPr>
          <a:xfrm rot="2100000">
            <a:off x="2086052" y="888173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2" name="object 1252" descr=""/>
          <p:cNvSpPr txBox="1"/>
          <p:nvPr/>
        </p:nvSpPr>
        <p:spPr>
          <a:xfrm rot="420000">
            <a:off x="2118373" y="8894319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3" name="object 1253" descr=""/>
          <p:cNvSpPr txBox="1"/>
          <p:nvPr/>
        </p:nvSpPr>
        <p:spPr>
          <a:xfrm rot="21540000">
            <a:off x="2159147" y="8895386"/>
            <a:ext cx="11148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4" name="object 1254" descr=""/>
          <p:cNvSpPr txBox="1"/>
          <p:nvPr/>
        </p:nvSpPr>
        <p:spPr>
          <a:xfrm>
            <a:off x="12196666" y="10474179"/>
            <a:ext cx="2990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BOBCAT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TRL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5" name="object 1255" descr=""/>
          <p:cNvSpPr txBox="1"/>
          <p:nvPr/>
        </p:nvSpPr>
        <p:spPr>
          <a:xfrm>
            <a:off x="2166750" y="3388237"/>
            <a:ext cx="20447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STILLVIE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6" name="object 1256" descr=""/>
          <p:cNvSpPr txBox="1"/>
          <p:nvPr/>
        </p:nvSpPr>
        <p:spPr>
          <a:xfrm rot="21240000">
            <a:off x="2350586" y="340678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7" name="object 1257" descr=""/>
          <p:cNvSpPr txBox="1"/>
          <p:nvPr/>
        </p:nvSpPr>
        <p:spPr>
          <a:xfrm rot="17700000">
            <a:off x="2395875" y="33783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8" name="object 1258" descr=""/>
          <p:cNvSpPr txBox="1"/>
          <p:nvPr/>
        </p:nvSpPr>
        <p:spPr>
          <a:xfrm rot="16500000">
            <a:off x="2407912" y="3356529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9" name="object 1259" descr=""/>
          <p:cNvSpPr txBox="1"/>
          <p:nvPr/>
        </p:nvSpPr>
        <p:spPr>
          <a:xfrm>
            <a:off x="2391513" y="3328846"/>
            <a:ext cx="75565" cy="57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0" name="object 1260" descr=""/>
          <p:cNvSpPr txBox="1"/>
          <p:nvPr/>
        </p:nvSpPr>
        <p:spPr>
          <a:xfrm>
            <a:off x="1852637" y="4215898"/>
            <a:ext cx="75565" cy="11620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DAP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1" name="object 1261" descr=""/>
          <p:cNvSpPr txBox="1"/>
          <p:nvPr/>
        </p:nvSpPr>
        <p:spPr>
          <a:xfrm rot="16320000">
            <a:off x="1864464" y="418948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2" name="object 1262" descr=""/>
          <p:cNvSpPr txBox="1"/>
          <p:nvPr/>
        </p:nvSpPr>
        <p:spPr>
          <a:xfrm rot="18240000">
            <a:off x="1873656" y="415892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3" name="object 1263" descr=""/>
          <p:cNvSpPr txBox="1"/>
          <p:nvPr/>
        </p:nvSpPr>
        <p:spPr>
          <a:xfrm rot="20160000">
            <a:off x="1898456" y="413984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4" name="object 1264" descr=""/>
          <p:cNvSpPr txBox="1"/>
          <p:nvPr/>
        </p:nvSpPr>
        <p:spPr>
          <a:xfrm>
            <a:off x="1938196" y="4115866"/>
            <a:ext cx="58419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5" name="object 1265" descr=""/>
          <p:cNvSpPr txBox="1"/>
          <p:nvPr/>
        </p:nvSpPr>
        <p:spPr>
          <a:xfrm rot="540000">
            <a:off x="1969036" y="413552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6" name="object 1266" descr=""/>
          <p:cNvSpPr txBox="1"/>
          <p:nvPr/>
        </p:nvSpPr>
        <p:spPr>
          <a:xfrm rot="20880000">
            <a:off x="6761220" y="12761224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7" name="object 1267" descr=""/>
          <p:cNvSpPr txBox="1"/>
          <p:nvPr/>
        </p:nvSpPr>
        <p:spPr>
          <a:xfrm rot="18840000">
            <a:off x="6787360" y="1274341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8" name="object 1268" descr=""/>
          <p:cNvSpPr txBox="1"/>
          <p:nvPr/>
        </p:nvSpPr>
        <p:spPr>
          <a:xfrm rot="16380000">
            <a:off x="6802160" y="1270628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9" name="object 1269" descr=""/>
          <p:cNvSpPr txBox="1"/>
          <p:nvPr/>
        </p:nvSpPr>
        <p:spPr>
          <a:xfrm rot="15360000">
            <a:off x="6797086" y="1267444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0" name="object 1270" descr=""/>
          <p:cNvSpPr txBox="1"/>
          <p:nvPr/>
        </p:nvSpPr>
        <p:spPr>
          <a:xfrm rot="15900000">
            <a:off x="6790803" y="12640171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1" name="object 1271" descr=""/>
          <p:cNvSpPr txBox="1"/>
          <p:nvPr/>
        </p:nvSpPr>
        <p:spPr>
          <a:xfrm>
            <a:off x="6778138" y="12448791"/>
            <a:ext cx="74930" cy="20701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ORE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2" name="object 1272" descr=""/>
          <p:cNvSpPr txBox="1"/>
          <p:nvPr/>
        </p:nvSpPr>
        <p:spPr>
          <a:xfrm>
            <a:off x="4193814" y="6846668"/>
            <a:ext cx="215265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CHILDER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3" name="object 1273" descr=""/>
          <p:cNvSpPr txBox="1"/>
          <p:nvPr/>
        </p:nvSpPr>
        <p:spPr>
          <a:xfrm rot="20280000">
            <a:off x="4384342" y="685873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4" name="object 1274" descr=""/>
          <p:cNvSpPr txBox="1"/>
          <p:nvPr/>
        </p:nvSpPr>
        <p:spPr>
          <a:xfrm rot="17880000">
            <a:off x="4418181" y="683262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5" name="object 1275" descr=""/>
          <p:cNvSpPr txBox="1"/>
          <p:nvPr/>
        </p:nvSpPr>
        <p:spPr>
          <a:xfrm rot="16620000">
            <a:off x="4423736" y="6802472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6" name="object 1276" descr=""/>
          <p:cNvSpPr txBox="1"/>
          <p:nvPr/>
        </p:nvSpPr>
        <p:spPr>
          <a:xfrm rot="15840000">
            <a:off x="4422914" y="6769088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7" name="object 1277" descr=""/>
          <p:cNvSpPr txBox="1"/>
          <p:nvPr/>
        </p:nvSpPr>
        <p:spPr>
          <a:xfrm rot="15780000">
            <a:off x="4419907" y="673667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8" name="object 1278" descr=""/>
          <p:cNvSpPr txBox="1"/>
          <p:nvPr/>
        </p:nvSpPr>
        <p:spPr>
          <a:xfrm>
            <a:off x="2447904" y="930995"/>
            <a:ext cx="75565" cy="9080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OA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9" name="object 1279" descr=""/>
          <p:cNvSpPr txBox="1"/>
          <p:nvPr/>
        </p:nvSpPr>
        <p:spPr>
          <a:xfrm rot="17040000">
            <a:off x="2464141" y="90759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0" name="object 1280" descr=""/>
          <p:cNvSpPr txBox="1"/>
          <p:nvPr/>
        </p:nvSpPr>
        <p:spPr>
          <a:xfrm rot="19200000">
            <a:off x="2479535" y="87838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1" name="object 1281" descr=""/>
          <p:cNvSpPr txBox="1"/>
          <p:nvPr/>
        </p:nvSpPr>
        <p:spPr>
          <a:xfrm rot="21120000">
            <a:off x="2504493" y="867849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2" name="object 1282" descr=""/>
          <p:cNvSpPr txBox="1"/>
          <p:nvPr/>
        </p:nvSpPr>
        <p:spPr>
          <a:xfrm rot="120000">
            <a:off x="2521623" y="868589"/>
            <a:ext cx="6655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LL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3" name="object 1283" descr=""/>
          <p:cNvSpPr txBox="1"/>
          <p:nvPr/>
        </p:nvSpPr>
        <p:spPr>
          <a:xfrm rot="1800000">
            <a:off x="2576163" y="87658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4" name="object 1284" descr=""/>
          <p:cNvSpPr txBox="1"/>
          <p:nvPr/>
        </p:nvSpPr>
        <p:spPr>
          <a:xfrm rot="4020000">
            <a:off x="2599628" y="900212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5" name="object 1285" descr=""/>
          <p:cNvSpPr txBox="1"/>
          <p:nvPr/>
        </p:nvSpPr>
        <p:spPr>
          <a:xfrm>
            <a:off x="4598671" y="6882516"/>
            <a:ext cx="74930" cy="3752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TERRA VISTA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6" name="object 1286" descr=""/>
          <p:cNvSpPr txBox="1"/>
          <p:nvPr/>
        </p:nvSpPr>
        <p:spPr>
          <a:xfrm>
            <a:off x="6939557" y="6217248"/>
            <a:ext cx="39497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BONTERRA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</a:t>
            </a: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VD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287" name="object 1287" descr=""/>
          <p:cNvSpPr txBox="1"/>
          <p:nvPr/>
        </p:nvSpPr>
        <p:spPr>
          <a:xfrm rot="1080000">
            <a:off x="10170103" y="1023152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8" name="object 1288" descr=""/>
          <p:cNvSpPr txBox="1"/>
          <p:nvPr/>
        </p:nvSpPr>
        <p:spPr>
          <a:xfrm rot="360000">
            <a:off x="10204581" y="10239567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UR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9" name="object 1289" descr=""/>
          <p:cNvSpPr txBox="1"/>
          <p:nvPr/>
        </p:nvSpPr>
        <p:spPr>
          <a:xfrm rot="720000">
            <a:off x="10260972" y="1024671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0" name="object 1290" descr=""/>
          <p:cNvSpPr txBox="1"/>
          <p:nvPr/>
        </p:nvSpPr>
        <p:spPr>
          <a:xfrm rot="1560000">
            <a:off x="10289477" y="10255111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1" name="object 1291" descr=""/>
          <p:cNvSpPr txBox="1"/>
          <p:nvPr/>
        </p:nvSpPr>
        <p:spPr>
          <a:xfrm rot="3360000">
            <a:off x="10312937" y="1028250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2" name="object 1292" descr=""/>
          <p:cNvSpPr txBox="1"/>
          <p:nvPr/>
        </p:nvSpPr>
        <p:spPr>
          <a:xfrm rot="4800000">
            <a:off x="10321222" y="10318503"/>
            <a:ext cx="624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IC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3" name="object 1293" descr=""/>
          <p:cNvSpPr txBox="1"/>
          <p:nvPr/>
        </p:nvSpPr>
        <p:spPr>
          <a:xfrm rot="6300000">
            <a:off x="10326046" y="1035246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4" name="object 1294" descr=""/>
          <p:cNvSpPr txBox="1"/>
          <p:nvPr/>
        </p:nvSpPr>
        <p:spPr>
          <a:xfrm rot="7620000">
            <a:off x="10268456" y="10403868"/>
            <a:ext cx="1039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ORY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5" name="object 1295" descr=""/>
          <p:cNvSpPr txBox="1"/>
          <p:nvPr/>
        </p:nvSpPr>
        <p:spPr>
          <a:xfrm rot="7380000">
            <a:off x="10244969" y="1046682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6" name="object 1296" descr=""/>
          <p:cNvSpPr txBox="1"/>
          <p:nvPr/>
        </p:nvSpPr>
        <p:spPr>
          <a:xfrm rot="6120000">
            <a:off x="10232519" y="1049645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7" name="object 1297" descr=""/>
          <p:cNvSpPr txBox="1"/>
          <p:nvPr/>
        </p:nvSpPr>
        <p:spPr>
          <a:xfrm>
            <a:off x="6391602" y="5374275"/>
            <a:ext cx="2089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BRANDY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8" name="object 1298" descr=""/>
          <p:cNvSpPr txBox="1"/>
          <p:nvPr/>
        </p:nvSpPr>
        <p:spPr>
          <a:xfrm rot="1200000">
            <a:off x="6576392" y="5401855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9" name="object 1299" descr=""/>
          <p:cNvSpPr txBox="1"/>
          <p:nvPr/>
        </p:nvSpPr>
        <p:spPr>
          <a:xfrm rot="2820000">
            <a:off x="6610609" y="5416193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0" name="object 1300" descr=""/>
          <p:cNvSpPr txBox="1"/>
          <p:nvPr/>
        </p:nvSpPr>
        <p:spPr>
          <a:xfrm rot="4860000">
            <a:off x="6612561" y="543792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1" name="object 1301" descr=""/>
          <p:cNvSpPr txBox="1"/>
          <p:nvPr/>
        </p:nvSpPr>
        <p:spPr>
          <a:xfrm rot="5220000">
            <a:off x="6616250" y="546719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2" name="object 1302" descr=""/>
          <p:cNvSpPr txBox="1"/>
          <p:nvPr/>
        </p:nvSpPr>
        <p:spPr>
          <a:xfrm rot="1980000">
            <a:off x="6631066" y="550813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3" name="object 1303" descr=""/>
          <p:cNvSpPr txBox="1"/>
          <p:nvPr/>
        </p:nvSpPr>
        <p:spPr>
          <a:xfrm rot="240000">
            <a:off x="6663595" y="551829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4" name="object 1304" descr=""/>
          <p:cNvSpPr txBox="1"/>
          <p:nvPr/>
        </p:nvSpPr>
        <p:spPr>
          <a:xfrm>
            <a:off x="3177626" y="6516013"/>
            <a:ext cx="76835" cy="38735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PARSONS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5" name="object 1305" descr=""/>
          <p:cNvSpPr txBox="1"/>
          <p:nvPr/>
        </p:nvSpPr>
        <p:spPr>
          <a:xfrm rot="20940000">
            <a:off x="2571771" y="1358160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6" name="object 1306" descr=""/>
          <p:cNvSpPr txBox="1"/>
          <p:nvPr/>
        </p:nvSpPr>
        <p:spPr>
          <a:xfrm rot="20640000">
            <a:off x="2607819" y="13559707"/>
            <a:ext cx="14357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IVERG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7" name="object 1307" descr=""/>
          <p:cNvSpPr txBox="1"/>
          <p:nvPr/>
        </p:nvSpPr>
        <p:spPr>
          <a:xfrm rot="20700000">
            <a:off x="2730399" y="1353752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8" name="object 1308" descr=""/>
          <p:cNvSpPr txBox="1"/>
          <p:nvPr/>
        </p:nvSpPr>
        <p:spPr>
          <a:xfrm>
            <a:off x="2754589" y="13513375"/>
            <a:ext cx="1625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09" name="object 1309" descr=""/>
          <p:cNvSpPr txBox="1"/>
          <p:nvPr/>
        </p:nvSpPr>
        <p:spPr>
          <a:xfrm>
            <a:off x="14781226" y="3881648"/>
            <a:ext cx="76200" cy="29718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DRAWDY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0" name="object 1310" descr=""/>
          <p:cNvSpPr txBox="1"/>
          <p:nvPr/>
        </p:nvSpPr>
        <p:spPr>
          <a:xfrm rot="2820000">
            <a:off x="2720705" y="10013032"/>
            <a:ext cx="1011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VAN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1" name="object 1311" descr=""/>
          <p:cNvSpPr txBox="1"/>
          <p:nvPr/>
        </p:nvSpPr>
        <p:spPr>
          <a:xfrm rot="3720000">
            <a:off x="2775026" y="10100995"/>
            <a:ext cx="11264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GOG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2" name="object 1312" descr=""/>
          <p:cNvSpPr txBox="1"/>
          <p:nvPr/>
        </p:nvSpPr>
        <p:spPr>
          <a:xfrm rot="3660000">
            <a:off x="2835720" y="1016089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3" name="object 1313" descr=""/>
          <p:cNvSpPr txBox="1"/>
          <p:nvPr/>
        </p:nvSpPr>
        <p:spPr>
          <a:xfrm rot="3180000">
            <a:off x="2857771" y="10214114"/>
            <a:ext cx="86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4" name="object 1314" descr=""/>
          <p:cNvSpPr txBox="1"/>
          <p:nvPr/>
        </p:nvSpPr>
        <p:spPr>
          <a:xfrm rot="16800000">
            <a:off x="3264034" y="63569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5" name="object 1315" descr=""/>
          <p:cNvSpPr txBox="1"/>
          <p:nvPr/>
        </p:nvSpPr>
        <p:spPr>
          <a:xfrm rot="20160000">
            <a:off x="3282676" y="605389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6" name="object 1316" descr=""/>
          <p:cNvSpPr txBox="1"/>
          <p:nvPr/>
        </p:nvSpPr>
        <p:spPr>
          <a:xfrm>
            <a:off x="3319574" y="579379"/>
            <a:ext cx="189865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ORTH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7" name="object 1317" descr=""/>
          <p:cNvSpPr txBox="1"/>
          <p:nvPr/>
        </p:nvSpPr>
        <p:spPr>
          <a:xfrm rot="1200000">
            <a:off x="3479642" y="60381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8" name="object 1318" descr=""/>
          <p:cNvSpPr txBox="1"/>
          <p:nvPr/>
        </p:nvSpPr>
        <p:spPr>
          <a:xfrm rot="3780000">
            <a:off x="3504360" y="62623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19" name="object 1319" descr=""/>
          <p:cNvSpPr txBox="1"/>
          <p:nvPr/>
        </p:nvSpPr>
        <p:spPr>
          <a:xfrm rot="19800000">
            <a:off x="9147365" y="14761413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0" name="object 1320" descr=""/>
          <p:cNvSpPr txBox="1"/>
          <p:nvPr/>
        </p:nvSpPr>
        <p:spPr>
          <a:xfrm rot="19560000">
            <a:off x="9168896" y="14729958"/>
            <a:ext cx="10453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ERN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1" name="object 1321" descr=""/>
          <p:cNvSpPr txBox="1"/>
          <p:nvPr/>
        </p:nvSpPr>
        <p:spPr>
          <a:xfrm rot="20280000">
            <a:off x="9245194" y="14698381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2" name="object 1322" descr=""/>
          <p:cNvSpPr txBox="1"/>
          <p:nvPr/>
        </p:nvSpPr>
        <p:spPr>
          <a:xfrm rot="21360000">
            <a:off x="9274886" y="1469079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3" name="object 1323" descr=""/>
          <p:cNvSpPr txBox="1"/>
          <p:nvPr/>
        </p:nvSpPr>
        <p:spPr>
          <a:xfrm rot="1020000">
            <a:off x="9300325" y="1469365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4" name="object 1324" descr=""/>
          <p:cNvSpPr txBox="1"/>
          <p:nvPr/>
        </p:nvSpPr>
        <p:spPr>
          <a:xfrm rot="1620000">
            <a:off x="9329386" y="1470518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5" name="object 1325" descr=""/>
          <p:cNvSpPr txBox="1"/>
          <p:nvPr/>
        </p:nvSpPr>
        <p:spPr>
          <a:xfrm rot="3000000">
            <a:off x="9352629" y="1472474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6" name="object 1326" descr=""/>
          <p:cNvSpPr txBox="1"/>
          <p:nvPr/>
        </p:nvSpPr>
        <p:spPr>
          <a:xfrm rot="4500000">
            <a:off x="9362692" y="14778648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7" name="object 1327" descr=""/>
          <p:cNvSpPr txBox="1"/>
          <p:nvPr/>
        </p:nvSpPr>
        <p:spPr>
          <a:xfrm rot="16320000">
            <a:off x="14322693" y="2268487"/>
            <a:ext cx="9656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8" name="object 1328" descr=""/>
          <p:cNvSpPr txBox="1"/>
          <p:nvPr/>
        </p:nvSpPr>
        <p:spPr>
          <a:xfrm rot="16560000">
            <a:off x="14350184" y="2223173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329" name="object 1329" descr=""/>
          <p:cNvSpPr txBox="1"/>
          <p:nvPr/>
        </p:nvSpPr>
        <p:spPr>
          <a:xfrm rot="16800000">
            <a:off x="14338253" y="2186344"/>
            <a:ext cx="806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MB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0" name="object 1330" descr=""/>
          <p:cNvSpPr txBox="1"/>
          <p:nvPr/>
        </p:nvSpPr>
        <p:spPr>
          <a:xfrm rot="17040000">
            <a:off x="14361759" y="213834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1" name="object 1331" descr=""/>
          <p:cNvSpPr txBox="1"/>
          <p:nvPr/>
        </p:nvSpPr>
        <p:spPr>
          <a:xfrm rot="17220000">
            <a:off x="14308805" y="2015821"/>
            <a:ext cx="22914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RLANE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2" name="object 1332" descr=""/>
          <p:cNvSpPr txBox="1"/>
          <p:nvPr/>
        </p:nvSpPr>
        <p:spPr>
          <a:xfrm>
            <a:off x="7440834" y="9707310"/>
            <a:ext cx="14859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CRES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3" name="object 1333" descr=""/>
          <p:cNvSpPr txBox="1"/>
          <p:nvPr/>
        </p:nvSpPr>
        <p:spPr>
          <a:xfrm rot="600000">
            <a:off x="7563852" y="973090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4" name="object 1334" descr=""/>
          <p:cNvSpPr txBox="1"/>
          <p:nvPr/>
        </p:nvSpPr>
        <p:spPr>
          <a:xfrm rot="1800000">
            <a:off x="7585036" y="9738311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5" name="object 1335" descr=""/>
          <p:cNvSpPr txBox="1"/>
          <p:nvPr/>
        </p:nvSpPr>
        <p:spPr>
          <a:xfrm rot="1980000">
            <a:off x="7610527" y="9763964"/>
            <a:ext cx="806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IEL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6" name="object 1336" descr=""/>
          <p:cNvSpPr txBox="1"/>
          <p:nvPr/>
        </p:nvSpPr>
        <p:spPr>
          <a:xfrm rot="2220000">
            <a:off x="7662365" y="979080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7" name="object 1337" descr=""/>
          <p:cNvSpPr txBox="1"/>
          <p:nvPr/>
        </p:nvSpPr>
        <p:spPr>
          <a:xfrm rot="3240000">
            <a:off x="7690716" y="982302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8" name="object 1338" descr=""/>
          <p:cNvSpPr txBox="1"/>
          <p:nvPr/>
        </p:nvSpPr>
        <p:spPr>
          <a:xfrm rot="4080000">
            <a:off x="7704189" y="984920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39" name="object 1339" descr=""/>
          <p:cNvSpPr txBox="1"/>
          <p:nvPr/>
        </p:nvSpPr>
        <p:spPr>
          <a:xfrm>
            <a:off x="2274343" y="12016962"/>
            <a:ext cx="110489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ALA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0" name="object 1340" descr=""/>
          <p:cNvSpPr txBox="1"/>
          <p:nvPr/>
        </p:nvSpPr>
        <p:spPr>
          <a:xfrm rot="960000">
            <a:off x="2359220" y="1203693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1" name="object 1341" descr=""/>
          <p:cNvSpPr txBox="1"/>
          <p:nvPr/>
        </p:nvSpPr>
        <p:spPr>
          <a:xfrm rot="1620000">
            <a:off x="2386927" y="12060773"/>
            <a:ext cx="988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IA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2" name="object 1342" descr=""/>
          <p:cNvSpPr txBox="1"/>
          <p:nvPr/>
        </p:nvSpPr>
        <p:spPr>
          <a:xfrm rot="2940000">
            <a:off x="2455927" y="12084549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3" name="object 1343" descr=""/>
          <p:cNvSpPr txBox="1"/>
          <p:nvPr/>
        </p:nvSpPr>
        <p:spPr>
          <a:xfrm>
            <a:off x="2445261" y="12102556"/>
            <a:ext cx="76835" cy="258445"/>
          </a:xfrm>
          <a:prstGeom prst="rect">
            <a:avLst/>
          </a:prstGeom>
        </p:spPr>
        <p:txBody>
          <a:bodyPr wrap="square" lIns="0" tIns="1016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DGE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LOOP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4" name="object 1344" descr=""/>
          <p:cNvSpPr txBox="1"/>
          <p:nvPr/>
        </p:nvSpPr>
        <p:spPr>
          <a:xfrm rot="21420000">
            <a:off x="798411" y="2599437"/>
            <a:ext cx="1520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TARAH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5" name="object 1345" descr=""/>
          <p:cNvSpPr txBox="1"/>
          <p:nvPr/>
        </p:nvSpPr>
        <p:spPr>
          <a:xfrm rot="18720000">
            <a:off x="944089" y="258291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6" name="object 1346" descr=""/>
          <p:cNvSpPr txBox="1"/>
          <p:nvPr/>
        </p:nvSpPr>
        <p:spPr>
          <a:xfrm rot="17280000">
            <a:off x="956920" y="255698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7" name="object 1347" descr=""/>
          <p:cNvSpPr txBox="1"/>
          <p:nvPr/>
        </p:nvSpPr>
        <p:spPr>
          <a:xfrm>
            <a:off x="949475" y="2382773"/>
            <a:ext cx="76835" cy="19494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ACE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8" name="object 1348" descr=""/>
          <p:cNvSpPr txBox="1"/>
          <p:nvPr/>
        </p:nvSpPr>
        <p:spPr>
          <a:xfrm>
            <a:off x="8214716" y="1535389"/>
            <a:ext cx="5467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WALDEN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SHEFFIELD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49" name="object 1349" descr=""/>
          <p:cNvSpPr txBox="1"/>
          <p:nvPr/>
        </p:nvSpPr>
        <p:spPr>
          <a:xfrm>
            <a:off x="2602289" y="4442178"/>
            <a:ext cx="3600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JERSEY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0" name="object 1350" descr=""/>
          <p:cNvSpPr txBox="1"/>
          <p:nvPr/>
        </p:nvSpPr>
        <p:spPr>
          <a:xfrm rot="4080000">
            <a:off x="2722215" y="6439313"/>
            <a:ext cx="19499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VONDER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1" name="object 1351" descr=""/>
          <p:cNvSpPr txBox="1"/>
          <p:nvPr/>
        </p:nvSpPr>
        <p:spPr>
          <a:xfrm rot="4740000">
            <a:off x="2829998" y="653905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2" name="object 1352" descr=""/>
          <p:cNvSpPr txBox="1"/>
          <p:nvPr/>
        </p:nvSpPr>
        <p:spPr>
          <a:xfrm rot="4980000">
            <a:off x="2811689" y="6601842"/>
            <a:ext cx="10626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URG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3" name="object 1353" descr=""/>
          <p:cNvSpPr txBox="1"/>
          <p:nvPr/>
        </p:nvSpPr>
        <p:spPr>
          <a:xfrm rot="4920000">
            <a:off x="2845397" y="667971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4" name="object 1354" descr=""/>
          <p:cNvSpPr txBox="1"/>
          <p:nvPr/>
        </p:nvSpPr>
        <p:spPr>
          <a:xfrm rot="4320000">
            <a:off x="2852281" y="671029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5" name="object 1355" descr=""/>
          <p:cNvSpPr txBox="1"/>
          <p:nvPr/>
        </p:nvSpPr>
        <p:spPr>
          <a:xfrm rot="60000">
            <a:off x="7882283" y="496463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6" name="object 1356" descr=""/>
          <p:cNvSpPr txBox="1"/>
          <p:nvPr/>
        </p:nvSpPr>
        <p:spPr>
          <a:xfrm rot="180000">
            <a:off x="7913750" y="496674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7" name="object 1357" descr=""/>
          <p:cNvSpPr txBox="1"/>
          <p:nvPr/>
        </p:nvSpPr>
        <p:spPr>
          <a:xfrm rot="600000">
            <a:off x="7981549" y="4981397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8" name="object 1358" descr=""/>
          <p:cNvSpPr txBox="1"/>
          <p:nvPr/>
        </p:nvSpPr>
        <p:spPr>
          <a:xfrm rot="180000">
            <a:off x="8049263" y="498632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59" name="object 1359" descr=""/>
          <p:cNvSpPr txBox="1"/>
          <p:nvPr/>
        </p:nvSpPr>
        <p:spPr>
          <a:xfrm rot="1200000">
            <a:off x="8095036" y="5010458"/>
            <a:ext cx="11439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CRUI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0" name="object 1360" descr=""/>
          <p:cNvSpPr txBox="1"/>
          <p:nvPr/>
        </p:nvSpPr>
        <p:spPr>
          <a:xfrm rot="2160000">
            <a:off x="8184172" y="503674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1" name="object 1361" descr=""/>
          <p:cNvSpPr txBox="1"/>
          <p:nvPr/>
        </p:nvSpPr>
        <p:spPr>
          <a:xfrm rot="2820000">
            <a:off x="8207389" y="505698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2" name="object 1362" descr=""/>
          <p:cNvSpPr txBox="1"/>
          <p:nvPr/>
        </p:nvSpPr>
        <p:spPr>
          <a:xfrm rot="3780000">
            <a:off x="8233138" y="509139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3" name="object 1363" descr=""/>
          <p:cNvSpPr txBox="1"/>
          <p:nvPr/>
        </p:nvSpPr>
        <p:spPr>
          <a:xfrm rot="5100000">
            <a:off x="8239735" y="511919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4" name="object 1364" descr=""/>
          <p:cNvSpPr txBox="1"/>
          <p:nvPr/>
        </p:nvSpPr>
        <p:spPr>
          <a:xfrm rot="19440000">
            <a:off x="9853446" y="10789129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FO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5" name="object 1365" descr=""/>
          <p:cNvSpPr txBox="1"/>
          <p:nvPr/>
        </p:nvSpPr>
        <p:spPr>
          <a:xfrm rot="18600000">
            <a:off x="9898835" y="1075755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X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6" name="object 1366" descr=""/>
          <p:cNvSpPr txBox="1"/>
          <p:nvPr/>
        </p:nvSpPr>
        <p:spPr>
          <a:xfrm rot="18540000">
            <a:off x="9921661" y="10714445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SQ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7" name="object 1367" descr=""/>
          <p:cNvSpPr txBox="1"/>
          <p:nvPr/>
        </p:nvSpPr>
        <p:spPr>
          <a:xfrm rot="17580000">
            <a:off x="9960071" y="1067386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8" name="object 1368" descr=""/>
          <p:cNvSpPr txBox="1"/>
          <p:nvPr/>
        </p:nvSpPr>
        <p:spPr>
          <a:xfrm rot="17460000">
            <a:off x="9949206" y="10600868"/>
            <a:ext cx="13515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IRREL</a:t>
            </a:r>
            <a:endParaRPr sz="350">
              <a:latin typeface="Arial"/>
              <a:cs typeface="Arial"/>
            </a:endParaRPr>
          </a:p>
        </p:txBody>
      </p:sp>
      <p:sp>
        <p:nvSpPr>
          <p:cNvPr id="1369" name="object 1369" descr=""/>
          <p:cNvSpPr txBox="1"/>
          <p:nvPr/>
        </p:nvSpPr>
        <p:spPr>
          <a:xfrm rot="17340000">
            <a:off x="10021554" y="10518281"/>
            <a:ext cx="5151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0" name="object 1370" descr=""/>
          <p:cNvSpPr txBox="1"/>
          <p:nvPr/>
        </p:nvSpPr>
        <p:spPr>
          <a:xfrm>
            <a:off x="10010564" y="10479298"/>
            <a:ext cx="76200" cy="5905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1" name="object 1371" descr=""/>
          <p:cNvSpPr txBox="1"/>
          <p:nvPr/>
        </p:nvSpPr>
        <p:spPr>
          <a:xfrm rot="20640000">
            <a:off x="5547577" y="1112691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2" name="object 1372" descr=""/>
          <p:cNvSpPr txBox="1"/>
          <p:nvPr/>
        </p:nvSpPr>
        <p:spPr>
          <a:xfrm rot="21180000">
            <a:off x="5574565" y="1112023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3" name="object 1373" descr=""/>
          <p:cNvSpPr txBox="1"/>
          <p:nvPr/>
        </p:nvSpPr>
        <p:spPr>
          <a:xfrm rot="180000">
            <a:off x="5605262" y="11121846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4" name="object 1374" descr=""/>
          <p:cNvSpPr txBox="1"/>
          <p:nvPr/>
        </p:nvSpPr>
        <p:spPr>
          <a:xfrm rot="900000">
            <a:off x="5670013" y="11128502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5" name="object 1375" descr=""/>
          <p:cNvSpPr txBox="1"/>
          <p:nvPr/>
        </p:nvSpPr>
        <p:spPr>
          <a:xfrm rot="1560000">
            <a:off x="5701494" y="1113930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6" name="object 1376" descr=""/>
          <p:cNvSpPr txBox="1"/>
          <p:nvPr/>
        </p:nvSpPr>
        <p:spPr>
          <a:xfrm rot="2880000">
            <a:off x="5735287" y="1116601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7" name="object 1377" descr=""/>
          <p:cNvSpPr txBox="1"/>
          <p:nvPr/>
        </p:nvSpPr>
        <p:spPr>
          <a:xfrm rot="3240000">
            <a:off x="5753412" y="1119071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8" name="object 1378" descr=""/>
          <p:cNvSpPr txBox="1"/>
          <p:nvPr/>
        </p:nvSpPr>
        <p:spPr>
          <a:xfrm rot="19800000">
            <a:off x="11363504" y="1354390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379" name="object 1379" descr=""/>
          <p:cNvSpPr txBox="1"/>
          <p:nvPr/>
        </p:nvSpPr>
        <p:spPr>
          <a:xfrm rot="19860000">
            <a:off x="11390348" y="1352816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0" name="object 1380" descr=""/>
          <p:cNvSpPr txBox="1"/>
          <p:nvPr/>
        </p:nvSpPr>
        <p:spPr>
          <a:xfrm rot="20280000">
            <a:off x="11418313" y="1351545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1" name="object 1381" descr=""/>
          <p:cNvSpPr txBox="1"/>
          <p:nvPr/>
        </p:nvSpPr>
        <p:spPr>
          <a:xfrm rot="20880000">
            <a:off x="11447290" y="1350669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2" name="object 1382" descr=""/>
          <p:cNvSpPr txBox="1"/>
          <p:nvPr/>
        </p:nvSpPr>
        <p:spPr>
          <a:xfrm rot="20940000">
            <a:off x="11482863" y="13493289"/>
            <a:ext cx="10684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BON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3" name="object 1383" descr=""/>
          <p:cNvSpPr txBox="1"/>
          <p:nvPr/>
        </p:nvSpPr>
        <p:spPr>
          <a:xfrm rot="21060000">
            <a:off x="11585031" y="13478105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4" name="object 1384" descr=""/>
          <p:cNvSpPr txBox="1"/>
          <p:nvPr/>
        </p:nvSpPr>
        <p:spPr>
          <a:xfrm>
            <a:off x="11619631" y="13454619"/>
            <a:ext cx="280670" cy="787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ANOR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5" name="object 1385" descr=""/>
          <p:cNvSpPr txBox="1"/>
          <p:nvPr/>
        </p:nvSpPr>
        <p:spPr>
          <a:xfrm rot="3120000">
            <a:off x="4376427" y="4722206"/>
            <a:ext cx="16607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GREEN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6" name="object 1386" descr=""/>
          <p:cNvSpPr txBox="1"/>
          <p:nvPr/>
        </p:nvSpPr>
        <p:spPr>
          <a:xfrm rot="3600000">
            <a:off x="4494763" y="480827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7" name="object 1387" descr=""/>
          <p:cNvSpPr txBox="1"/>
          <p:nvPr/>
        </p:nvSpPr>
        <p:spPr>
          <a:xfrm rot="4200000">
            <a:off x="4506233" y="4837522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8" name="object 1388" descr=""/>
          <p:cNvSpPr txBox="1"/>
          <p:nvPr/>
        </p:nvSpPr>
        <p:spPr>
          <a:xfrm>
            <a:off x="4502273" y="4860832"/>
            <a:ext cx="77470" cy="13335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VE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89" name="object 1389" descr=""/>
          <p:cNvSpPr txBox="1"/>
          <p:nvPr/>
        </p:nvSpPr>
        <p:spPr>
          <a:xfrm rot="6660000">
            <a:off x="4504430" y="497224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0" name="object 1390" descr=""/>
          <p:cNvSpPr txBox="1"/>
          <p:nvPr/>
        </p:nvSpPr>
        <p:spPr>
          <a:xfrm>
            <a:off x="5287084" y="8959587"/>
            <a:ext cx="74930" cy="31813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BRUCKEN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1" name="object 1391" descr=""/>
          <p:cNvSpPr txBox="1"/>
          <p:nvPr/>
        </p:nvSpPr>
        <p:spPr>
          <a:xfrm rot="21360000">
            <a:off x="5513958" y="692770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2" name="object 1392" descr=""/>
          <p:cNvSpPr txBox="1"/>
          <p:nvPr/>
        </p:nvSpPr>
        <p:spPr>
          <a:xfrm>
            <a:off x="5543307" y="6906448"/>
            <a:ext cx="603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3" name="object 1393" descr=""/>
          <p:cNvSpPr txBox="1"/>
          <p:nvPr/>
        </p:nvSpPr>
        <p:spPr>
          <a:xfrm rot="660000">
            <a:off x="5580670" y="6931566"/>
            <a:ext cx="610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4" name="object 1394" descr=""/>
          <p:cNvSpPr txBox="1"/>
          <p:nvPr/>
        </p:nvSpPr>
        <p:spPr>
          <a:xfrm rot="1080000">
            <a:off x="5626310" y="6959230"/>
            <a:ext cx="15570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DER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5" name="object 1395" descr=""/>
          <p:cNvSpPr txBox="1"/>
          <p:nvPr/>
        </p:nvSpPr>
        <p:spPr>
          <a:xfrm rot="720000">
            <a:off x="5761971" y="698428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6" name="object 1396" descr=""/>
          <p:cNvSpPr txBox="1"/>
          <p:nvPr/>
        </p:nvSpPr>
        <p:spPr>
          <a:xfrm rot="420000">
            <a:off x="5847331" y="694286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7" name="object 1397" descr=""/>
          <p:cNvSpPr txBox="1"/>
          <p:nvPr/>
        </p:nvSpPr>
        <p:spPr>
          <a:xfrm rot="420000">
            <a:off x="5795727" y="6992635"/>
            <a:ext cx="7907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8" name="object 1398" descr=""/>
          <p:cNvSpPr txBox="1"/>
          <p:nvPr/>
        </p:nvSpPr>
        <p:spPr>
          <a:xfrm rot="3120000">
            <a:off x="5859959" y="701415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399" name="object 1399" descr=""/>
          <p:cNvSpPr txBox="1"/>
          <p:nvPr/>
        </p:nvSpPr>
        <p:spPr>
          <a:xfrm rot="5040000">
            <a:off x="5871589" y="704249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0" name="object 1400" descr=""/>
          <p:cNvSpPr txBox="1"/>
          <p:nvPr/>
        </p:nvSpPr>
        <p:spPr>
          <a:xfrm>
            <a:off x="4785982" y="4814405"/>
            <a:ext cx="419100" cy="793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VALRICO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LAKE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401" name="object 1401" descr=""/>
          <p:cNvSpPr txBox="1"/>
          <p:nvPr/>
        </p:nvSpPr>
        <p:spPr>
          <a:xfrm>
            <a:off x="13269707" y="13193538"/>
            <a:ext cx="35750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THOMPSON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2" name="object 1402" descr=""/>
          <p:cNvSpPr txBox="1"/>
          <p:nvPr/>
        </p:nvSpPr>
        <p:spPr>
          <a:xfrm rot="2700000">
            <a:off x="6142359" y="9110056"/>
            <a:ext cx="1752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F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AIRWA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3" name="object 1403" descr=""/>
          <p:cNvSpPr txBox="1"/>
          <p:nvPr/>
        </p:nvSpPr>
        <p:spPr>
          <a:xfrm rot="1440000">
            <a:off x="6275040" y="917489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4" name="object 1404" descr=""/>
          <p:cNvSpPr txBox="1"/>
          <p:nvPr/>
        </p:nvSpPr>
        <p:spPr>
          <a:xfrm>
            <a:off x="6318451" y="9166251"/>
            <a:ext cx="18796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VIEW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5" name="object 1405" descr=""/>
          <p:cNvSpPr txBox="1"/>
          <p:nvPr/>
        </p:nvSpPr>
        <p:spPr>
          <a:xfrm rot="60000">
            <a:off x="6481627" y="918467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6" name="object 1406" descr=""/>
          <p:cNvSpPr txBox="1"/>
          <p:nvPr/>
        </p:nvSpPr>
        <p:spPr>
          <a:xfrm>
            <a:off x="4131435" y="3313608"/>
            <a:ext cx="990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KIN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7" name="object 1407" descr=""/>
          <p:cNvSpPr txBox="1"/>
          <p:nvPr/>
        </p:nvSpPr>
        <p:spPr>
          <a:xfrm rot="300000">
            <a:off x="4204476" y="333620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8" name="object 1408" descr=""/>
          <p:cNvSpPr txBox="1"/>
          <p:nvPr/>
        </p:nvSpPr>
        <p:spPr>
          <a:xfrm rot="1140000">
            <a:off x="4249125" y="334837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09" name="object 1409" descr=""/>
          <p:cNvSpPr txBox="1"/>
          <p:nvPr/>
        </p:nvSpPr>
        <p:spPr>
          <a:xfrm rot="2160000">
            <a:off x="4272960" y="3357526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0" name="object 1410" descr=""/>
          <p:cNvSpPr txBox="1"/>
          <p:nvPr/>
        </p:nvSpPr>
        <p:spPr>
          <a:xfrm rot="2940000">
            <a:off x="4282243" y="337149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1" name="object 1411" descr=""/>
          <p:cNvSpPr txBox="1"/>
          <p:nvPr/>
        </p:nvSpPr>
        <p:spPr>
          <a:xfrm rot="3900000">
            <a:off x="4293081" y="3409463"/>
            <a:ext cx="749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HA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2" name="object 1412" descr=""/>
          <p:cNvSpPr txBox="1"/>
          <p:nvPr/>
        </p:nvSpPr>
        <p:spPr>
          <a:xfrm rot="5040000">
            <a:off x="4318130" y="345271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3" name="object 1413" descr=""/>
          <p:cNvSpPr txBox="1"/>
          <p:nvPr/>
        </p:nvSpPr>
        <p:spPr>
          <a:xfrm>
            <a:off x="4310981" y="3476503"/>
            <a:ext cx="74930" cy="12763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4" name="object 1414" descr=""/>
          <p:cNvSpPr txBox="1"/>
          <p:nvPr/>
        </p:nvSpPr>
        <p:spPr>
          <a:xfrm rot="3420000">
            <a:off x="4259286" y="4769296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VA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5" name="object 1415" descr=""/>
          <p:cNvSpPr txBox="1"/>
          <p:nvPr/>
        </p:nvSpPr>
        <p:spPr>
          <a:xfrm rot="3180000">
            <a:off x="4294324" y="4804218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6" name="object 1416" descr=""/>
          <p:cNvSpPr txBox="1"/>
          <p:nvPr/>
        </p:nvSpPr>
        <p:spPr>
          <a:xfrm rot="3120000">
            <a:off x="4270713" y="4918869"/>
            <a:ext cx="26975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LE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HILL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7" name="object 1417" descr=""/>
          <p:cNvSpPr txBox="1"/>
          <p:nvPr/>
        </p:nvSpPr>
        <p:spPr>
          <a:xfrm rot="2760000">
            <a:off x="5883630" y="14492026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CI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8" name="object 1418" descr=""/>
          <p:cNvSpPr txBox="1"/>
          <p:nvPr/>
        </p:nvSpPr>
        <p:spPr>
          <a:xfrm rot="2400000">
            <a:off x="5913871" y="1451647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19" name="object 1419" descr=""/>
          <p:cNvSpPr txBox="1"/>
          <p:nvPr/>
        </p:nvSpPr>
        <p:spPr>
          <a:xfrm rot="2220000">
            <a:off x="5928799" y="14588763"/>
            <a:ext cx="2117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CA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FISHH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0" name="object 1420" descr=""/>
          <p:cNvSpPr txBox="1"/>
          <p:nvPr/>
        </p:nvSpPr>
        <p:spPr>
          <a:xfrm rot="2040000">
            <a:off x="6100737" y="1465839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1" name="object 1421" descr=""/>
          <p:cNvSpPr txBox="1"/>
          <p:nvPr/>
        </p:nvSpPr>
        <p:spPr>
          <a:xfrm rot="1440000">
            <a:off x="6130357" y="14677514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2" name="object 1422" descr=""/>
          <p:cNvSpPr txBox="1"/>
          <p:nvPr/>
        </p:nvSpPr>
        <p:spPr>
          <a:xfrm rot="1380000">
            <a:off x="6168212" y="1469283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3" name="object 1423" descr=""/>
          <p:cNvSpPr txBox="1"/>
          <p:nvPr/>
        </p:nvSpPr>
        <p:spPr>
          <a:xfrm rot="240000">
            <a:off x="6212230" y="1470213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4" name="object 1424" descr=""/>
          <p:cNvSpPr txBox="1"/>
          <p:nvPr/>
        </p:nvSpPr>
        <p:spPr>
          <a:xfrm rot="540000">
            <a:off x="6241147" y="1470451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5" name="object 1425" descr=""/>
          <p:cNvSpPr txBox="1"/>
          <p:nvPr/>
        </p:nvSpPr>
        <p:spPr>
          <a:xfrm rot="720000">
            <a:off x="6266865" y="14713244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6" name="object 1426" descr=""/>
          <p:cNvSpPr txBox="1"/>
          <p:nvPr/>
        </p:nvSpPr>
        <p:spPr>
          <a:xfrm rot="10860000">
            <a:off x="7681781" y="10145459"/>
            <a:ext cx="1132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FALL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7" name="object 1427" descr=""/>
          <p:cNvSpPr txBox="1"/>
          <p:nvPr/>
        </p:nvSpPr>
        <p:spPr>
          <a:xfrm rot="11340000">
            <a:off x="7658643" y="10144886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8" name="object 1428" descr=""/>
          <p:cNvSpPr txBox="1"/>
          <p:nvPr/>
        </p:nvSpPr>
        <p:spPr>
          <a:xfrm rot="12600000">
            <a:off x="7635648" y="1013463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429" name="object 1429" descr=""/>
          <p:cNvSpPr txBox="1"/>
          <p:nvPr/>
        </p:nvSpPr>
        <p:spPr>
          <a:xfrm rot="14400000">
            <a:off x="7613548" y="1011208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0" name="object 1430" descr=""/>
          <p:cNvSpPr txBox="1"/>
          <p:nvPr/>
        </p:nvSpPr>
        <p:spPr>
          <a:xfrm rot="16380000">
            <a:off x="7608321" y="10073528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1" name="object 1431" descr=""/>
          <p:cNvSpPr txBox="1"/>
          <p:nvPr/>
        </p:nvSpPr>
        <p:spPr>
          <a:xfrm rot="16500000">
            <a:off x="7609129" y="1004784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2" name="object 1432" descr=""/>
          <p:cNvSpPr txBox="1"/>
          <p:nvPr/>
        </p:nvSpPr>
        <p:spPr>
          <a:xfrm rot="18480000">
            <a:off x="7621529" y="1001728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3" name="object 1433" descr=""/>
          <p:cNvSpPr txBox="1"/>
          <p:nvPr/>
        </p:nvSpPr>
        <p:spPr>
          <a:xfrm rot="20040000">
            <a:off x="7641097" y="1000175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4" name="object 1434" descr=""/>
          <p:cNvSpPr txBox="1"/>
          <p:nvPr/>
        </p:nvSpPr>
        <p:spPr>
          <a:xfrm>
            <a:off x="7669418" y="9975364"/>
            <a:ext cx="1644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ES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5" name="object 1435" descr=""/>
          <p:cNvSpPr txBox="1"/>
          <p:nvPr/>
        </p:nvSpPr>
        <p:spPr>
          <a:xfrm>
            <a:off x="2157558" y="13958101"/>
            <a:ext cx="1460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GLEN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6" name="object 1436" descr=""/>
          <p:cNvSpPr txBox="1"/>
          <p:nvPr/>
        </p:nvSpPr>
        <p:spPr>
          <a:xfrm rot="19980000">
            <a:off x="2279896" y="1397218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7" name="object 1437" descr=""/>
          <p:cNvSpPr txBox="1"/>
          <p:nvPr/>
        </p:nvSpPr>
        <p:spPr>
          <a:xfrm rot="17880000">
            <a:off x="2305400" y="1394536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8" name="object 1438" descr=""/>
          <p:cNvSpPr txBox="1"/>
          <p:nvPr/>
        </p:nvSpPr>
        <p:spPr>
          <a:xfrm>
            <a:off x="2303455" y="13763031"/>
            <a:ext cx="74930" cy="19812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INTE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39" name="object 1439" descr=""/>
          <p:cNvSpPr txBox="1"/>
          <p:nvPr/>
        </p:nvSpPr>
        <p:spPr>
          <a:xfrm rot="18840000">
            <a:off x="1205922" y="2382696"/>
            <a:ext cx="13395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CROS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0" name="object 1440" descr=""/>
          <p:cNvSpPr txBox="1"/>
          <p:nvPr/>
        </p:nvSpPr>
        <p:spPr>
          <a:xfrm rot="19800000">
            <a:off x="1300948" y="232978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1" name="object 1441" descr=""/>
          <p:cNvSpPr txBox="1"/>
          <p:nvPr/>
        </p:nvSpPr>
        <p:spPr>
          <a:xfrm rot="20880000">
            <a:off x="1328606" y="231853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2" name="object 1442" descr=""/>
          <p:cNvSpPr txBox="1"/>
          <p:nvPr/>
        </p:nvSpPr>
        <p:spPr>
          <a:xfrm>
            <a:off x="1331653" y="2219357"/>
            <a:ext cx="203200" cy="15430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EAF</a:t>
            </a:r>
            <a:endParaRPr sz="3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IDGE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3" name="object 1443" descr=""/>
          <p:cNvSpPr txBox="1"/>
          <p:nvPr/>
        </p:nvSpPr>
        <p:spPr>
          <a:xfrm rot="20580000">
            <a:off x="1509602" y="230833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4" name="object 1444" descr=""/>
          <p:cNvSpPr txBox="1"/>
          <p:nvPr/>
        </p:nvSpPr>
        <p:spPr>
          <a:xfrm rot="60000">
            <a:off x="1803608" y="7367524"/>
            <a:ext cx="35017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LUMSDEN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5" name="object 1445" descr=""/>
          <p:cNvSpPr txBox="1"/>
          <p:nvPr/>
        </p:nvSpPr>
        <p:spPr>
          <a:xfrm rot="13920000">
            <a:off x="1783734" y="1340327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6" name="object 1446" descr=""/>
          <p:cNvSpPr txBox="1"/>
          <p:nvPr/>
        </p:nvSpPr>
        <p:spPr>
          <a:xfrm rot="14040000">
            <a:off x="1777550" y="13390049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7" name="object 1447" descr=""/>
          <p:cNvSpPr txBox="1"/>
          <p:nvPr/>
        </p:nvSpPr>
        <p:spPr>
          <a:xfrm rot="16440000">
            <a:off x="1759648" y="13349204"/>
            <a:ext cx="817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MB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8" name="object 1448" descr=""/>
          <p:cNvSpPr txBox="1"/>
          <p:nvPr/>
        </p:nvSpPr>
        <p:spPr>
          <a:xfrm rot="17820000">
            <a:off x="1781505" y="1330179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49" name="object 1449" descr=""/>
          <p:cNvSpPr txBox="1"/>
          <p:nvPr/>
        </p:nvSpPr>
        <p:spPr>
          <a:xfrm rot="20160000">
            <a:off x="1804542" y="132790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0" name="object 1450" descr=""/>
          <p:cNvSpPr txBox="1"/>
          <p:nvPr/>
        </p:nvSpPr>
        <p:spPr>
          <a:xfrm>
            <a:off x="1817229" y="13193233"/>
            <a:ext cx="410209" cy="138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75" marR="5080" indent="-16510">
              <a:lnSpc>
                <a:spcPct val="105600"/>
              </a:lnSpc>
              <a:spcBef>
                <a:spcPts val="10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MCMULLEN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LOOP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HILL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1" name="object 1451" descr=""/>
          <p:cNvSpPr txBox="1"/>
          <p:nvPr/>
        </p:nvSpPr>
        <p:spPr>
          <a:xfrm>
            <a:off x="6801019" y="11276037"/>
            <a:ext cx="577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2" name="object 1452" descr=""/>
          <p:cNvSpPr txBox="1"/>
          <p:nvPr/>
        </p:nvSpPr>
        <p:spPr>
          <a:xfrm rot="60000">
            <a:off x="6830300" y="11297117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3" name="object 1453" descr=""/>
          <p:cNvSpPr txBox="1"/>
          <p:nvPr/>
        </p:nvSpPr>
        <p:spPr>
          <a:xfrm rot="1140000">
            <a:off x="6854598" y="1130102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4" name="object 1454" descr=""/>
          <p:cNvSpPr txBox="1"/>
          <p:nvPr/>
        </p:nvSpPr>
        <p:spPr>
          <a:xfrm rot="1680000">
            <a:off x="6882002" y="1131384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5" name="object 1455" descr=""/>
          <p:cNvSpPr txBox="1"/>
          <p:nvPr/>
        </p:nvSpPr>
        <p:spPr>
          <a:xfrm rot="540000">
            <a:off x="6910777" y="1132377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6" name="object 1456" descr=""/>
          <p:cNvSpPr txBox="1"/>
          <p:nvPr/>
        </p:nvSpPr>
        <p:spPr>
          <a:xfrm rot="60000">
            <a:off x="6948227" y="11327762"/>
            <a:ext cx="86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SID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7" name="object 1457" descr=""/>
          <p:cNvSpPr txBox="1"/>
          <p:nvPr/>
        </p:nvSpPr>
        <p:spPr>
          <a:xfrm rot="20700000">
            <a:off x="7013996" y="1132389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8" name="object 1458" descr=""/>
          <p:cNvSpPr txBox="1"/>
          <p:nvPr/>
        </p:nvSpPr>
        <p:spPr>
          <a:xfrm rot="20100000">
            <a:off x="7057014" y="1130660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59" name="object 1459" descr=""/>
          <p:cNvSpPr txBox="1"/>
          <p:nvPr/>
        </p:nvSpPr>
        <p:spPr>
          <a:xfrm rot="18840000">
            <a:off x="7083060" y="1128653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0" name="object 1460" descr=""/>
          <p:cNvSpPr txBox="1"/>
          <p:nvPr/>
        </p:nvSpPr>
        <p:spPr>
          <a:xfrm rot="16380000">
            <a:off x="1901026" y="1419276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1" name="object 1461" descr=""/>
          <p:cNvSpPr txBox="1"/>
          <p:nvPr/>
        </p:nvSpPr>
        <p:spPr>
          <a:xfrm>
            <a:off x="1888741" y="13941366"/>
            <a:ext cx="130175" cy="27114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algn="r" marR="2159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ONNEYMO</a:t>
            </a:r>
            <a:endParaRPr sz="3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SH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2" name="object 1462" descr=""/>
          <p:cNvSpPr txBox="1"/>
          <p:nvPr/>
        </p:nvSpPr>
        <p:spPr>
          <a:xfrm rot="16500000">
            <a:off x="1891135" y="13916436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3" name="object 1463" descr=""/>
          <p:cNvSpPr txBox="1"/>
          <p:nvPr/>
        </p:nvSpPr>
        <p:spPr>
          <a:xfrm rot="17880000">
            <a:off x="1912807" y="13846037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4" name="object 1464" descr=""/>
          <p:cNvSpPr txBox="1"/>
          <p:nvPr/>
        </p:nvSpPr>
        <p:spPr>
          <a:xfrm rot="2580000">
            <a:off x="6468088" y="1210877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5" name="object 1465" descr=""/>
          <p:cNvSpPr txBox="1"/>
          <p:nvPr/>
        </p:nvSpPr>
        <p:spPr>
          <a:xfrm rot="540000">
            <a:off x="6500206" y="12126128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6" name="object 1466" descr=""/>
          <p:cNvSpPr txBox="1"/>
          <p:nvPr/>
        </p:nvSpPr>
        <p:spPr>
          <a:xfrm>
            <a:off x="6542382" y="12109137"/>
            <a:ext cx="1320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IFT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60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7" name="object 1467" descr=""/>
          <p:cNvSpPr txBox="1"/>
          <p:nvPr/>
        </p:nvSpPr>
        <p:spPr>
          <a:xfrm rot="20640000">
            <a:off x="6645064" y="12127252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8" name="object 1468" descr=""/>
          <p:cNvSpPr txBox="1"/>
          <p:nvPr/>
        </p:nvSpPr>
        <p:spPr>
          <a:xfrm rot="20160000">
            <a:off x="6659530" y="1212004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69" name="object 1469" descr=""/>
          <p:cNvSpPr txBox="1"/>
          <p:nvPr/>
        </p:nvSpPr>
        <p:spPr>
          <a:xfrm>
            <a:off x="1255736" y="11917877"/>
            <a:ext cx="80645" cy="250825"/>
          </a:xfrm>
          <a:prstGeom prst="rect">
            <a:avLst/>
          </a:prstGeom>
        </p:spPr>
        <p:txBody>
          <a:bodyPr wrap="square" lIns="0" tIns="1397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POTTS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470" name="object 1470" descr=""/>
          <p:cNvSpPr txBox="1"/>
          <p:nvPr/>
        </p:nvSpPr>
        <p:spPr>
          <a:xfrm>
            <a:off x="3292160" y="1840452"/>
            <a:ext cx="8128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CL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1" name="object 1471" descr=""/>
          <p:cNvSpPr txBox="1"/>
          <p:nvPr/>
        </p:nvSpPr>
        <p:spPr>
          <a:xfrm rot="420000">
            <a:off x="3346440" y="185909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2" name="object 1472" descr=""/>
          <p:cNvSpPr txBox="1"/>
          <p:nvPr/>
        </p:nvSpPr>
        <p:spPr>
          <a:xfrm rot="780000">
            <a:off x="3378748" y="1866152"/>
            <a:ext cx="628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3" name="object 1473" descr=""/>
          <p:cNvSpPr txBox="1"/>
          <p:nvPr/>
        </p:nvSpPr>
        <p:spPr>
          <a:xfrm rot="240000">
            <a:off x="3417437" y="187212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4" name="object 1474" descr=""/>
          <p:cNvSpPr txBox="1"/>
          <p:nvPr/>
        </p:nvSpPr>
        <p:spPr>
          <a:xfrm>
            <a:off x="1302297" y="10472573"/>
            <a:ext cx="76200" cy="222250"/>
          </a:xfrm>
          <a:prstGeom prst="rect">
            <a:avLst/>
          </a:prstGeom>
        </p:spPr>
        <p:txBody>
          <a:bodyPr wrap="square" lIns="0" tIns="8890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YALE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5" name="object 1475" descr=""/>
          <p:cNvSpPr txBox="1"/>
          <p:nvPr/>
        </p:nvSpPr>
        <p:spPr>
          <a:xfrm>
            <a:off x="7609880" y="8217503"/>
            <a:ext cx="75565" cy="15113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ROLLI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6" name="object 1476" descr=""/>
          <p:cNvSpPr txBox="1"/>
          <p:nvPr/>
        </p:nvSpPr>
        <p:spPr>
          <a:xfrm rot="4260000">
            <a:off x="7624148" y="835028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7" name="object 1477" descr=""/>
          <p:cNvSpPr txBox="1"/>
          <p:nvPr/>
        </p:nvSpPr>
        <p:spPr>
          <a:xfrm rot="2640000">
            <a:off x="7642643" y="8377933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8" name="object 1478" descr=""/>
          <p:cNvSpPr txBox="1"/>
          <p:nvPr/>
        </p:nvSpPr>
        <p:spPr>
          <a:xfrm>
            <a:off x="7684661" y="8373131"/>
            <a:ext cx="990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79" name="object 1479" descr=""/>
          <p:cNvSpPr txBox="1"/>
          <p:nvPr/>
        </p:nvSpPr>
        <p:spPr>
          <a:xfrm>
            <a:off x="2046306" y="13441793"/>
            <a:ext cx="5524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0" name="object 1480" descr=""/>
          <p:cNvSpPr txBox="1"/>
          <p:nvPr/>
        </p:nvSpPr>
        <p:spPr>
          <a:xfrm rot="60000">
            <a:off x="2078553" y="1346313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1" name="object 1481" descr=""/>
          <p:cNvSpPr txBox="1"/>
          <p:nvPr/>
        </p:nvSpPr>
        <p:spPr>
          <a:xfrm rot="720000">
            <a:off x="2108206" y="1346655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2" name="object 1482" descr=""/>
          <p:cNvSpPr txBox="1"/>
          <p:nvPr/>
        </p:nvSpPr>
        <p:spPr>
          <a:xfrm rot="1920000">
            <a:off x="2135004" y="1347780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3" name="object 1483" descr=""/>
          <p:cNvSpPr txBox="1"/>
          <p:nvPr/>
        </p:nvSpPr>
        <p:spPr>
          <a:xfrm rot="2820000">
            <a:off x="2157885" y="1349612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4" name="object 1484" descr=""/>
          <p:cNvSpPr txBox="1"/>
          <p:nvPr/>
        </p:nvSpPr>
        <p:spPr>
          <a:xfrm rot="3780000">
            <a:off x="2174537" y="1352222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5" name="object 1485" descr=""/>
          <p:cNvSpPr txBox="1"/>
          <p:nvPr/>
        </p:nvSpPr>
        <p:spPr>
          <a:xfrm rot="4920000">
            <a:off x="2185522" y="1355170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6" name="object 1486" descr=""/>
          <p:cNvSpPr txBox="1"/>
          <p:nvPr/>
        </p:nvSpPr>
        <p:spPr>
          <a:xfrm>
            <a:off x="2176872" y="13575721"/>
            <a:ext cx="76835" cy="10223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7" name="object 1487" descr=""/>
          <p:cNvSpPr txBox="1"/>
          <p:nvPr/>
        </p:nvSpPr>
        <p:spPr>
          <a:xfrm rot="5820000">
            <a:off x="2183789" y="1365713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88" name="object 1488" descr=""/>
          <p:cNvSpPr txBox="1"/>
          <p:nvPr/>
        </p:nvSpPr>
        <p:spPr>
          <a:xfrm>
            <a:off x="4727413" y="3972064"/>
            <a:ext cx="4908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LADY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GUINEVERE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489" name="object 1489" descr=""/>
          <p:cNvSpPr txBox="1"/>
          <p:nvPr/>
        </p:nvSpPr>
        <p:spPr>
          <a:xfrm>
            <a:off x="9323454" y="1954043"/>
            <a:ext cx="77470" cy="30162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WOOTEN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0" name="object 1490" descr=""/>
          <p:cNvSpPr txBox="1"/>
          <p:nvPr/>
        </p:nvSpPr>
        <p:spPr>
          <a:xfrm>
            <a:off x="12954054" y="3499506"/>
            <a:ext cx="74930" cy="32702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EDWARDS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1" name="object 1491" descr=""/>
          <p:cNvSpPr txBox="1"/>
          <p:nvPr/>
        </p:nvSpPr>
        <p:spPr>
          <a:xfrm>
            <a:off x="12232520" y="12832579"/>
            <a:ext cx="37592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STREETMAN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2" name="object 1492" descr=""/>
          <p:cNvSpPr txBox="1"/>
          <p:nvPr/>
        </p:nvSpPr>
        <p:spPr>
          <a:xfrm>
            <a:off x="1655940" y="4107127"/>
            <a:ext cx="75565" cy="28003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TELFAIR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3" name="object 1493" descr=""/>
          <p:cNvSpPr txBox="1"/>
          <p:nvPr/>
        </p:nvSpPr>
        <p:spPr>
          <a:xfrm rot="19680000">
            <a:off x="9200814" y="3737125"/>
            <a:ext cx="43408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SALEM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CH</a:t>
            </a: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URCH</a:t>
            </a:r>
            <a:r>
              <a:rPr dirty="0" baseline="7936" sz="525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494" name="object 1494" descr=""/>
          <p:cNvSpPr txBox="1"/>
          <p:nvPr/>
        </p:nvSpPr>
        <p:spPr>
          <a:xfrm rot="1200000">
            <a:off x="5615484" y="379316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5" name="object 1495" descr=""/>
          <p:cNvSpPr txBox="1"/>
          <p:nvPr/>
        </p:nvSpPr>
        <p:spPr>
          <a:xfrm>
            <a:off x="5645313" y="3778134"/>
            <a:ext cx="1644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OCKSI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6" name="object 1496" descr=""/>
          <p:cNvSpPr txBox="1"/>
          <p:nvPr/>
        </p:nvSpPr>
        <p:spPr>
          <a:xfrm rot="780000">
            <a:off x="5781971" y="380165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7" name="object 1497" descr=""/>
          <p:cNvSpPr txBox="1"/>
          <p:nvPr/>
        </p:nvSpPr>
        <p:spPr>
          <a:xfrm rot="900000">
            <a:off x="5810777" y="380932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8" name="object 1498" descr=""/>
          <p:cNvSpPr txBox="1"/>
          <p:nvPr/>
        </p:nvSpPr>
        <p:spPr>
          <a:xfrm rot="2100000">
            <a:off x="5849855" y="3839237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499" name="object 1499" descr=""/>
          <p:cNvSpPr txBox="1"/>
          <p:nvPr/>
        </p:nvSpPr>
        <p:spPr>
          <a:xfrm>
            <a:off x="3658994" y="11642784"/>
            <a:ext cx="273685" cy="16891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algn="r" marR="38100">
              <a:lnSpc>
                <a:spcPct val="100000"/>
              </a:lnSpc>
              <a:spcBef>
                <a:spcPts val="244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SWEETLE</a:t>
            </a:r>
            <a:endParaRPr sz="35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4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CEDA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0" name="object 1500" descr=""/>
          <p:cNvSpPr txBox="1"/>
          <p:nvPr/>
        </p:nvSpPr>
        <p:spPr>
          <a:xfrm rot="21000000">
            <a:off x="3910597" y="1175112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1" name="object 1501" descr=""/>
          <p:cNvSpPr txBox="1"/>
          <p:nvPr/>
        </p:nvSpPr>
        <p:spPr>
          <a:xfrm rot="20520000">
            <a:off x="3952669" y="11738388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2" name="object 1502" descr=""/>
          <p:cNvSpPr txBox="1"/>
          <p:nvPr/>
        </p:nvSpPr>
        <p:spPr>
          <a:xfrm rot="21060000">
            <a:off x="3985586" y="1173003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3" name="object 1503" descr=""/>
          <p:cNvSpPr txBox="1"/>
          <p:nvPr/>
        </p:nvSpPr>
        <p:spPr>
          <a:xfrm>
            <a:off x="4014194" y="11707055"/>
            <a:ext cx="19812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OVE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4" name="object 1504" descr=""/>
          <p:cNvSpPr txBox="1"/>
          <p:nvPr/>
        </p:nvSpPr>
        <p:spPr>
          <a:xfrm rot="21120000">
            <a:off x="7184170" y="679630"/>
            <a:ext cx="39430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DR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MAR</a:t>
            </a: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TIN</a:t>
            </a:r>
            <a:r>
              <a:rPr dirty="0" baseline="7936" sz="525" spc="37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LUTHE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505" name="object 1505" descr=""/>
          <p:cNvSpPr txBox="1"/>
          <p:nvPr/>
        </p:nvSpPr>
        <p:spPr>
          <a:xfrm rot="20820000">
            <a:off x="7569324" y="607135"/>
            <a:ext cx="3470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KING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JR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6" name="object 1506" descr=""/>
          <p:cNvSpPr txBox="1"/>
          <p:nvPr/>
        </p:nvSpPr>
        <p:spPr>
          <a:xfrm rot="17700000">
            <a:off x="7528262" y="9007915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Q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7" name="object 1507" descr=""/>
          <p:cNvSpPr txBox="1"/>
          <p:nvPr/>
        </p:nvSpPr>
        <p:spPr>
          <a:xfrm rot="20160000">
            <a:off x="7552412" y="898412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8" name="object 1508" descr=""/>
          <p:cNvSpPr txBox="1"/>
          <p:nvPr/>
        </p:nvSpPr>
        <p:spPr>
          <a:xfrm rot="21480000">
            <a:off x="7581025" y="897813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09" name="object 1509" descr=""/>
          <p:cNvSpPr txBox="1"/>
          <p:nvPr/>
        </p:nvSpPr>
        <p:spPr>
          <a:xfrm>
            <a:off x="7609752" y="8954930"/>
            <a:ext cx="558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0" name="object 1510" descr=""/>
          <p:cNvSpPr txBox="1"/>
          <p:nvPr/>
        </p:nvSpPr>
        <p:spPr>
          <a:xfrm rot="2220000">
            <a:off x="7642414" y="898694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1" name="object 1511" descr=""/>
          <p:cNvSpPr txBox="1"/>
          <p:nvPr/>
        </p:nvSpPr>
        <p:spPr>
          <a:xfrm rot="4560000">
            <a:off x="7662013" y="902045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2" name="object 1512" descr=""/>
          <p:cNvSpPr txBox="1"/>
          <p:nvPr/>
        </p:nvSpPr>
        <p:spPr>
          <a:xfrm>
            <a:off x="7654868" y="9044724"/>
            <a:ext cx="77470" cy="16954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LBERT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3" name="object 1513" descr=""/>
          <p:cNvSpPr txBox="1"/>
          <p:nvPr/>
        </p:nvSpPr>
        <p:spPr>
          <a:xfrm rot="6900000">
            <a:off x="7658364" y="918567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4" name="object 1514" descr=""/>
          <p:cNvSpPr txBox="1"/>
          <p:nvPr/>
        </p:nvSpPr>
        <p:spPr>
          <a:xfrm rot="9480000">
            <a:off x="7628241" y="921415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5" name="object 1515" descr=""/>
          <p:cNvSpPr txBox="1"/>
          <p:nvPr/>
        </p:nvSpPr>
        <p:spPr>
          <a:xfrm rot="10740000">
            <a:off x="7599145" y="921990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6" name="object 1516" descr=""/>
          <p:cNvSpPr txBox="1"/>
          <p:nvPr/>
        </p:nvSpPr>
        <p:spPr>
          <a:xfrm rot="2820000">
            <a:off x="8054727" y="8459635"/>
            <a:ext cx="976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HEL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7" name="object 1517" descr=""/>
          <p:cNvSpPr txBox="1"/>
          <p:nvPr/>
        </p:nvSpPr>
        <p:spPr>
          <a:xfrm rot="2220000">
            <a:off x="8117238" y="850043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8" name="object 1518" descr=""/>
          <p:cNvSpPr txBox="1"/>
          <p:nvPr/>
        </p:nvSpPr>
        <p:spPr>
          <a:xfrm rot="960000">
            <a:off x="8146195" y="851625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19" name="object 1519" descr=""/>
          <p:cNvSpPr txBox="1"/>
          <p:nvPr/>
        </p:nvSpPr>
        <p:spPr>
          <a:xfrm rot="540000">
            <a:off x="8183108" y="8528856"/>
            <a:ext cx="11031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0" name="object 1520" descr=""/>
          <p:cNvSpPr txBox="1"/>
          <p:nvPr/>
        </p:nvSpPr>
        <p:spPr>
          <a:xfrm rot="16320000">
            <a:off x="6400183" y="6660819"/>
            <a:ext cx="13635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CITRU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1" name="object 1521" descr=""/>
          <p:cNvSpPr txBox="1"/>
          <p:nvPr/>
        </p:nvSpPr>
        <p:spPr>
          <a:xfrm rot="17580000">
            <a:off x="6447889" y="658576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2" name="object 1522" descr=""/>
          <p:cNvSpPr txBox="1"/>
          <p:nvPr/>
        </p:nvSpPr>
        <p:spPr>
          <a:xfrm rot="21180000">
            <a:off x="6480992" y="6563746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3" name="object 1523" descr=""/>
          <p:cNvSpPr txBox="1"/>
          <p:nvPr/>
        </p:nvSpPr>
        <p:spPr>
          <a:xfrm>
            <a:off x="6521097" y="6540920"/>
            <a:ext cx="12636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OOD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4" name="object 1524" descr=""/>
          <p:cNvSpPr txBox="1"/>
          <p:nvPr/>
        </p:nvSpPr>
        <p:spPr>
          <a:xfrm rot="21540000">
            <a:off x="6633159" y="6561463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5" name="object 1525" descr=""/>
          <p:cNvSpPr txBox="1"/>
          <p:nvPr/>
        </p:nvSpPr>
        <p:spPr>
          <a:xfrm rot="20640000">
            <a:off x="6659611" y="655630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6" name="object 1526" descr=""/>
          <p:cNvSpPr txBox="1"/>
          <p:nvPr/>
        </p:nvSpPr>
        <p:spPr>
          <a:xfrm rot="360000">
            <a:off x="1233067" y="9805131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7" name="object 1527" descr=""/>
          <p:cNvSpPr txBox="1"/>
          <p:nvPr/>
        </p:nvSpPr>
        <p:spPr>
          <a:xfrm rot="21540000">
            <a:off x="1284568" y="9805110"/>
            <a:ext cx="25848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ELLMAN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8" name="object 1528" descr=""/>
          <p:cNvSpPr txBox="1"/>
          <p:nvPr/>
        </p:nvSpPr>
        <p:spPr>
          <a:xfrm rot="5040000">
            <a:off x="724867" y="14115672"/>
            <a:ext cx="2478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CRISTINA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29" name="object 1529" descr=""/>
          <p:cNvSpPr txBox="1"/>
          <p:nvPr/>
        </p:nvSpPr>
        <p:spPr>
          <a:xfrm rot="5220000">
            <a:off x="834123" y="1425181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0" name="object 1530" descr=""/>
          <p:cNvSpPr txBox="1"/>
          <p:nvPr/>
        </p:nvSpPr>
        <p:spPr>
          <a:xfrm rot="600000">
            <a:off x="3305944" y="1128904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1" name="object 1531" descr=""/>
          <p:cNvSpPr txBox="1"/>
          <p:nvPr/>
        </p:nvSpPr>
        <p:spPr>
          <a:xfrm rot="1560000">
            <a:off x="3336241" y="11326252"/>
            <a:ext cx="15814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AYFIEL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2" name="object 1532" descr=""/>
          <p:cNvSpPr txBox="1"/>
          <p:nvPr/>
        </p:nvSpPr>
        <p:spPr>
          <a:xfrm rot="240000">
            <a:off x="3474284" y="1136204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3" name="object 1533" descr=""/>
          <p:cNvSpPr txBox="1"/>
          <p:nvPr/>
        </p:nvSpPr>
        <p:spPr>
          <a:xfrm rot="60000">
            <a:off x="3521989" y="11363709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4" name="object 1534" descr=""/>
          <p:cNvSpPr txBox="1"/>
          <p:nvPr/>
        </p:nvSpPr>
        <p:spPr>
          <a:xfrm rot="480000">
            <a:off x="4893633" y="5512960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5" name="object 1535" descr=""/>
          <p:cNvSpPr txBox="1"/>
          <p:nvPr/>
        </p:nvSpPr>
        <p:spPr>
          <a:xfrm rot="21480000">
            <a:off x="4922544" y="551473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6" name="object 1536" descr=""/>
          <p:cNvSpPr txBox="1"/>
          <p:nvPr/>
        </p:nvSpPr>
        <p:spPr>
          <a:xfrm rot="21300000">
            <a:off x="4958251" y="5509716"/>
            <a:ext cx="10338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ONT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7" name="object 1537" descr=""/>
          <p:cNvSpPr txBox="1"/>
          <p:nvPr/>
        </p:nvSpPr>
        <p:spPr>
          <a:xfrm rot="20640000">
            <a:off x="5057507" y="5493987"/>
            <a:ext cx="7442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8" name="object 1538" descr=""/>
          <p:cNvSpPr txBox="1"/>
          <p:nvPr/>
        </p:nvSpPr>
        <p:spPr>
          <a:xfrm>
            <a:off x="14230109" y="4906721"/>
            <a:ext cx="75565" cy="311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WALLACE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39" name="object 1539" descr=""/>
          <p:cNvSpPr txBox="1"/>
          <p:nvPr/>
        </p:nvSpPr>
        <p:spPr>
          <a:xfrm>
            <a:off x="11879291" y="9023210"/>
            <a:ext cx="76835" cy="259079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YUKON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0" name="object 1540" descr=""/>
          <p:cNvSpPr txBox="1"/>
          <p:nvPr/>
        </p:nvSpPr>
        <p:spPr>
          <a:xfrm>
            <a:off x="2446935" y="13880427"/>
            <a:ext cx="1511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GREE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1" name="object 1541" descr=""/>
          <p:cNvSpPr txBox="1"/>
          <p:nvPr/>
        </p:nvSpPr>
        <p:spPr>
          <a:xfrm rot="18660000">
            <a:off x="2579553" y="1388805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2" name="object 1542" descr=""/>
          <p:cNvSpPr txBox="1"/>
          <p:nvPr/>
        </p:nvSpPr>
        <p:spPr>
          <a:xfrm>
            <a:off x="2579125" y="13817182"/>
            <a:ext cx="75565" cy="8572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BA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3" name="object 1543" descr=""/>
          <p:cNvSpPr txBox="1"/>
          <p:nvPr/>
        </p:nvSpPr>
        <p:spPr>
          <a:xfrm rot="15660000">
            <a:off x="2588063" y="1379050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4" name="object 1544" descr=""/>
          <p:cNvSpPr txBox="1"/>
          <p:nvPr/>
        </p:nvSpPr>
        <p:spPr>
          <a:xfrm rot="15600000">
            <a:off x="2546209" y="13723753"/>
            <a:ext cx="1155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5" name="object 1545" descr=""/>
          <p:cNvSpPr txBox="1"/>
          <p:nvPr/>
        </p:nvSpPr>
        <p:spPr>
          <a:xfrm>
            <a:off x="1097594" y="4699570"/>
            <a:ext cx="2355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BATES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6" name="object 1546" descr=""/>
          <p:cNvSpPr txBox="1"/>
          <p:nvPr/>
        </p:nvSpPr>
        <p:spPr>
          <a:xfrm rot="20040000">
            <a:off x="8918971" y="14541194"/>
            <a:ext cx="598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FI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7" name="object 1547" descr=""/>
          <p:cNvSpPr txBox="1"/>
          <p:nvPr/>
        </p:nvSpPr>
        <p:spPr>
          <a:xfrm rot="19620000">
            <a:off x="8950281" y="1452444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8" name="object 1548" descr=""/>
          <p:cNvSpPr txBox="1"/>
          <p:nvPr/>
        </p:nvSpPr>
        <p:spPr>
          <a:xfrm rot="18780000">
            <a:off x="8975524" y="1450488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549" name="object 1549" descr=""/>
          <p:cNvSpPr txBox="1"/>
          <p:nvPr/>
        </p:nvSpPr>
        <p:spPr>
          <a:xfrm rot="17940000">
            <a:off x="8990488" y="14465911"/>
            <a:ext cx="739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5">
                <a:solidFill>
                  <a:srgbClr val="333333"/>
                </a:solidFill>
                <a:latin typeface="Arial"/>
                <a:cs typeface="Arial"/>
              </a:rPr>
              <a:t>HA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0" name="object 1550" descr=""/>
          <p:cNvSpPr txBox="1"/>
          <p:nvPr/>
        </p:nvSpPr>
        <p:spPr>
          <a:xfrm rot="17100000">
            <a:off x="9016989" y="14416992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1" name="object 1551" descr=""/>
          <p:cNvSpPr txBox="1"/>
          <p:nvPr/>
        </p:nvSpPr>
        <p:spPr>
          <a:xfrm rot="16440000">
            <a:off x="9027040" y="1437932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2" name="object 1552" descr=""/>
          <p:cNvSpPr txBox="1"/>
          <p:nvPr/>
        </p:nvSpPr>
        <p:spPr>
          <a:xfrm rot="16380000">
            <a:off x="8999651" y="14296626"/>
            <a:ext cx="1173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RIDG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3" name="object 1553" descr=""/>
          <p:cNvSpPr txBox="1"/>
          <p:nvPr/>
        </p:nvSpPr>
        <p:spPr>
          <a:xfrm rot="16020000">
            <a:off x="9032834" y="1422870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4" name="object 1554" descr=""/>
          <p:cNvSpPr txBox="1"/>
          <p:nvPr/>
        </p:nvSpPr>
        <p:spPr>
          <a:xfrm rot="15960000">
            <a:off x="9028446" y="1418383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5" name="object 1555" descr=""/>
          <p:cNvSpPr txBox="1"/>
          <p:nvPr/>
        </p:nvSpPr>
        <p:spPr>
          <a:xfrm rot="15840000">
            <a:off x="9024922" y="1415242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6" name="object 1556" descr=""/>
          <p:cNvSpPr txBox="1"/>
          <p:nvPr/>
        </p:nvSpPr>
        <p:spPr>
          <a:xfrm>
            <a:off x="2807965" y="2264238"/>
            <a:ext cx="37592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WHEELER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7" name="object 1557" descr=""/>
          <p:cNvSpPr txBox="1"/>
          <p:nvPr/>
        </p:nvSpPr>
        <p:spPr>
          <a:xfrm rot="4740000">
            <a:off x="1171843" y="13761156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8" name="object 1558" descr=""/>
          <p:cNvSpPr txBox="1"/>
          <p:nvPr/>
        </p:nvSpPr>
        <p:spPr>
          <a:xfrm rot="4800000">
            <a:off x="1181927" y="1379814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559" name="object 1559" descr=""/>
          <p:cNvSpPr txBox="1"/>
          <p:nvPr/>
        </p:nvSpPr>
        <p:spPr>
          <a:xfrm rot="5220000">
            <a:off x="1108256" y="13919724"/>
            <a:ext cx="21669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DELLA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0" name="object 1560" descr=""/>
          <p:cNvSpPr txBox="1"/>
          <p:nvPr/>
        </p:nvSpPr>
        <p:spPr>
          <a:xfrm>
            <a:off x="4440644" y="9937494"/>
            <a:ext cx="3244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KNOWLES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1" name="object 1561" descr=""/>
          <p:cNvSpPr txBox="1"/>
          <p:nvPr/>
        </p:nvSpPr>
        <p:spPr>
          <a:xfrm>
            <a:off x="5591692" y="9376616"/>
            <a:ext cx="74930" cy="45085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ROLLING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ACRES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2" name="object 1562" descr=""/>
          <p:cNvSpPr txBox="1"/>
          <p:nvPr/>
        </p:nvSpPr>
        <p:spPr>
          <a:xfrm rot="16320000">
            <a:off x="9639884" y="11176761"/>
            <a:ext cx="1120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NEW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3" name="object 1563" descr=""/>
          <p:cNvSpPr txBox="1"/>
          <p:nvPr/>
        </p:nvSpPr>
        <p:spPr>
          <a:xfrm rot="16980000">
            <a:off x="9676464" y="1109419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4" name="object 1564" descr=""/>
          <p:cNvSpPr txBox="1"/>
          <p:nvPr/>
        </p:nvSpPr>
        <p:spPr>
          <a:xfrm rot="17280000">
            <a:off x="9685600" y="11073776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5" name="object 1565" descr=""/>
          <p:cNvSpPr txBox="1"/>
          <p:nvPr/>
        </p:nvSpPr>
        <p:spPr>
          <a:xfrm rot="17700000">
            <a:off x="9688370" y="1105697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6" name="object 1566" descr=""/>
          <p:cNvSpPr txBox="1"/>
          <p:nvPr/>
        </p:nvSpPr>
        <p:spPr>
          <a:xfrm rot="17940000">
            <a:off x="9703158" y="1102937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7" name="object 1567" descr=""/>
          <p:cNvSpPr txBox="1"/>
          <p:nvPr/>
        </p:nvSpPr>
        <p:spPr>
          <a:xfrm rot="18120000">
            <a:off x="9718089" y="1100203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8" name="object 1568" descr=""/>
          <p:cNvSpPr txBox="1"/>
          <p:nvPr/>
        </p:nvSpPr>
        <p:spPr>
          <a:xfrm rot="18780000">
            <a:off x="9742054" y="10954408"/>
            <a:ext cx="8013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HIL</a:t>
            </a:r>
            <a:endParaRPr sz="350">
              <a:latin typeface="Arial"/>
              <a:cs typeface="Arial"/>
            </a:endParaRPr>
          </a:p>
        </p:txBody>
      </p:sp>
      <p:sp>
        <p:nvSpPr>
          <p:cNvPr id="1569" name="object 1569" descr=""/>
          <p:cNvSpPr txBox="1"/>
          <p:nvPr/>
        </p:nvSpPr>
        <p:spPr>
          <a:xfrm rot="18840000">
            <a:off x="9786023" y="10920525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0" name="object 1570" descr=""/>
          <p:cNvSpPr txBox="1"/>
          <p:nvPr/>
        </p:nvSpPr>
        <p:spPr>
          <a:xfrm rot="19380000">
            <a:off x="9798313" y="10858551"/>
            <a:ext cx="18573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PKWY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1" name="object 1571" descr=""/>
          <p:cNvSpPr txBox="1"/>
          <p:nvPr/>
        </p:nvSpPr>
        <p:spPr>
          <a:xfrm rot="840000">
            <a:off x="14006667" y="2023058"/>
            <a:ext cx="19809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CONCOR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2" name="object 1572" descr=""/>
          <p:cNvSpPr txBox="1"/>
          <p:nvPr/>
        </p:nvSpPr>
        <p:spPr>
          <a:xfrm rot="960000">
            <a:off x="14184964" y="205130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3" name="object 1573" descr=""/>
          <p:cNvSpPr txBox="1"/>
          <p:nvPr/>
        </p:nvSpPr>
        <p:spPr>
          <a:xfrm rot="1200000">
            <a:off x="14228206" y="206781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4" name="object 1574" descr=""/>
          <p:cNvSpPr txBox="1"/>
          <p:nvPr/>
        </p:nvSpPr>
        <p:spPr>
          <a:xfrm rot="240000">
            <a:off x="14274546" y="2079362"/>
            <a:ext cx="7140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5">
                <a:solidFill>
                  <a:srgbClr val="333333"/>
                </a:solidFill>
                <a:latin typeface="Arial"/>
                <a:cs typeface="Arial"/>
              </a:rPr>
              <a:t>AY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5" name="object 1575" descr=""/>
          <p:cNvSpPr txBox="1"/>
          <p:nvPr/>
        </p:nvSpPr>
        <p:spPr>
          <a:xfrm>
            <a:off x="14874211" y="2566057"/>
            <a:ext cx="45212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MURRAY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FARMS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6" name="object 1576" descr=""/>
          <p:cNvSpPr txBox="1"/>
          <p:nvPr/>
        </p:nvSpPr>
        <p:spPr>
          <a:xfrm>
            <a:off x="3144335" y="11269665"/>
            <a:ext cx="76835" cy="33528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APPLEGATE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7" name="object 1577" descr=""/>
          <p:cNvSpPr txBox="1"/>
          <p:nvPr/>
        </p:nvSpPr>
        <p:spPr>
          <a:xfrm rot="4560000">
            <a:off x="3161516" y="11575365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8" name="object 1578" descr=""/>
          <p:cNvSpPr txBox="1"/>
          <p:nvPr/>
        </p:nvSpPr>
        <p:spPr>
          <a:xfrm rot="3480000">
            <a:off x="3166970" y="1159573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79" name="object 1579" descr=""/>
          <p:cNvSpPr txBox="1"/>
          <p:nvPr/>
        </p:nvSpPr>
        <p:spPr>
          <a:xfrm>
            <a:off x="1703731" y="5897160"/>
            <a:ext cx="4248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BRANDON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0" name="object 1580" descr=""/>
          <p:cNvSpPr txBox="1"/>
          <p:nvPr/>
        </p:nvSpPr>
        <p:spPr>
          <a:xfrm rot="21300000">
            <a:off x="1139593" y="6666431"/>
            <a:ext cx="19438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BRANDO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1" name="object 1581" descr=""/>
          <p:cNvSpPr txBox="1"/>
          <p:nvPr/>
        </p:nvSpPr>
        <p:spPr>
          <a:xfrm rot="21360000">
            <a:off x="1318600" y="665652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2" name="object 1582" descr=""/>
          <p:cNvSpPr txBox="1"/>
          <p:nvPr/>
        </p:nvSpPr>
        <p:spPr>
          <a:xfrm>
            <a:off x="1235397" y="6544505"/>
            <a:ext cx="393700" cy="1695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PASSIFLORA</a:t>
            </a: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  <a:p>
            <a:pPr algn="r" marR="66040">
              <a:lnSpc>
                <a:spcPct val="100000"/>
              </a:lnSpc>
              <a:spcBef>
                <a:spcPts val="2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MAIN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3" name="object 1583" descr=""/>
          <p:cNvSpPr txBox="1"/>
          <p:nvPr/>
        </p:nvSpPr>
        <p:spPr>
          <a:xfrm rot="17880000">
            <a:off x="8697323" y="13533233"/>
            <a:ext cx="759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SA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4" name="object 1584" descr=""/>
          <p:cNvSpPr txBox="1"/>
          <p:nvPr/>
        </p:nvSpPr>
        <p:spPr>
          <a:xfrm rot="18540000">
            <a:off x="8732212" y="1349344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5" name="object 1585" descr=""/>
          <p:cNvSpPr txBox="1"/>
          <p:nvPr/>
        </p:nvSpPr>
        <p:spPr>
          <a:xfrm rot="18660000">
            <a:off x="8751257" y="1346908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6" name="object 1586" descr=""/>
          <p:cNvSpPr txBox="1"/>
          <p:nvPr/>
        </p:nvSpPr>
        <p:spPr>
          <a:xfrm rot="18900000">
            <a:off x="8772369" y="1344865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7" name="object 1587" descr=""/>
          <p:cNvSpPr txBox="1"/>
          <p:nvPr/>
        </p:nvSpPr>
        <p:spPr>
          <a:xfrm rot="19980000">
            <a:off x="8798363" y="13421794"/>
            <a:ext cx="806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RLI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8" name="object 1588" descr=""/>
          <p:cNvSpPr txBox="1"/>
          <p:nvPr/>
        </p:nvSpPr>
        <p:spPr>
          <a:xfrm rot="20940000">
            <a:off x="8854229" y="1340340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89" name="object 1589" descr=""/>
          <p:cNvSpPr txBox="1"/>
          <p:nvPr/>
        </p:nvSpPr>
        <p:spPr>
          <a:xfrm rot="300000">
            <a:off x="8931596" y="1340338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0" name="object 1590" descr=""/>
          <p:cNvSpPr txBox="1"/>
          <p:nvPr/>
        </p:nvSpPr>
        <p:spPr>
          <a:xfrm rot="600000">
            <a:off x="8956169" y="13406063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1" name="object 1591" descr=""/>
          <p:cNvSpPr txBox="1"/>
          <p:nvPr/>
        </p:nvSpPr>
        <p:spPr>
          <a:xfrm rot="1260000">
            <a:off x="8970898" y="134114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2" name="object 1592" descr=""/>
          <p:cNvSpPr txBox="1"/>
          <p:nvPr/>
        </p:nvSpPr>
        <p:spPr>
          <a:xfrm rot="1920000">
            <a:off x="8997890" y="13425577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3" name="object 1593" descr=""/>
          <p:cNvSpPr txBox="1"/>
          <p:nvPr/>
        </p:nvSpPr>
        <p:spPr>
          <a:xfrm rot="2280000">
            <a:off x="9024998" y="1344455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4" name="object 1594" descr=""/>
          <p:cNvSpPr txBox="1"/>
          <p:nvPr/>
        </p:nvSpPr>
        <p:spPr>
          <a:xfrm rot="2940000">
            <a:off x="9056950" y="1347531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5" name="object 1595" descr=""/>
          <p:cNvSpPr txBox="1"/>
          <p:nvPr/>
        </p:nvSpPr>
        <p:spPr>
          <a:xfrm rot="3480000">
            <a:off x="9074747" y="1349953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6" name="object 1596" descr=""/>
          <p:cNvSpPr txBox="1"/>
          <p:nvPr/>
        </p:nvSpPr>
        <p:spPr>
          <a:xfrm rot="18480000">
            <a:off x="3364408" y="848994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7" name="object 1597" descr=""/>
          <p:cNvSpPr txBox="1"/>
          <p:nvPr/>
        </p:nvSpPr>
        <p:spPr>
          <a:xfrm rot="21000000">
            <a:off x="3392535" y="847350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8" name="object 1598" descr=""/>
          <p:cNvSpPr txBox="1"/>
          <p:nvPr/>
        </p:nvSpPr>
        <p:spPr>
          <a:xfrm>
            <a:off x="3421700" y="8449283"/>
            <a:ext cx="7112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IG</a:t>
            </a:r>
            <a:endParaRPr sz="350">
              <a:latin typeface="Arial"/>
              <a:cs typeface="Arial"/>
            </a:endParaRPr>
          </a:p>
        </p:txBody>
      </p:sp>
      <p:sp>
        <p:nvSpPr>
          <p:cNvPr id="1599" name="object 1599" descr=""/>
          <p:cNvSpPr txBox="1"/>
          <p:nvPr/>
        </p:nvSpPr>
        <p:spPr>
          <a:xfrm rot="720000">
            <a:off x="3466806" y="847395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0" name="object 1600" descr=""/>
          <p:cNvSpPr txBox="1"/>
          <p:nvPr/>
        </p:nvSpPr>
        <p:spPr>
          <a:xfrm rot="3060000">
            <a:off x="3494672" y="849063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1" name="object 1601" descr=""/>
          <p:cNvSpPr txBox="1"/>
          <p:nvPr/>
        </p:nvSpPr>
        <p:spPr>
          <a:xfrm rot="4680000">
            <a:off x="3508696" y="8516153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2" name="object 1602" descr=""/>
          <p:cNvSpPr txBox="1"/>
          <p:nvPr/>
        </p:nvSpPr>
        <p:spPr>
          <a:xfrm>
            <a:off x="3495989" y="8528432"/>
            <a:ext cx="76835" cy="24828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SLAND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3" name="object 1603" descr=""/>
          <p:cNvSpPr txBox="1"/>
          <p:nvPr/>
        </p:nvSpPr>
        <p:spPr>
          <a:xfrm>
            <a:off x="3593275" y="1920984"/>
            <a:ext cx="76835" cy="23241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ELISE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4" name="object 1604" descr=""/>
          <p:cNvSpPr txBox="1"/>
          <p:nvPr/>
        </p:nvSpPr>
        <p:spPr>
          <a:xfrm rot="16500000">
            <a:off x="3593308" y="1874583"/>
            <a:ext cx="84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RIE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5" name="object 1605" descr=""/>
          <p:cNvSpPr txBox="1"/>
          <p:nvPr/>
        </p:nvSpPr>
        <p:spPr>
          <a:xfrm rot="16320000">
            <a:off x="3612678" y="180925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6" name="object 1606" descr=""/>
          <p:cNvSpPr txBox="1"/>
          <p:nvPr/>
        </p:nvSpPr>
        <p:spPr>
          <a:xfrm>
            <a:off x="3600531" y="1770702"/>
            <a:ext cx="75565" cy="58419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7" name="object 1607" descr=""/>
          <p:cNvSpPr txBox="1"/>
          <p:nvPr/>
        </p:nvSpPr>
        <p:spPr>
          <a:xfrm>
            <a:off x="9689544" y="8174255"/>
            <a:ext cx="76200" cy="27114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MARTIN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8" name="object 1608" descr=""/>
          <p:cNvSpPr txBox="1"/>
          <p:nvPr/>
        </p:nvSpPr>
        <p:spPr>
          <a:xfrm rot="16800000">
            <a:off x="9411362" y="10068990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PA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09" name="object 1609" descr=""/>
          <p:cNvSpPr txBox="1"/>
          <p:nvPr/>
        </p:nvSpPr>
        <p:spPr>
          <a:xfrm rot="16440000">
            <a:off x="9425368" y="1002374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0" name="object 1610" descr=""/>
          <p:cNvSpPr txBox="1"/>
          <p:nvPr/>
        </p:nvSpPr>
        <p:spPr>
          <a:xfrm rot="16020000">
            <a:off x="9410825" y="9974409"/>
            <a:ext cx="811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TRI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1" name="object 1611" descr=""/>
          <p:cNvSpPr txBox="1"/>
          <p:nvPr/>
        </p:nvSpPr>
        <p:spPr>
          <a:xfrm rot="15780000">
            <a:off x="9419405" y="992758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2" name="object 1612" descr=""/>
          <p:cNvSpPr txBox="1"/>
          <p:nvPr/>
        </p:nvSpPr>
        <p:spPr>
          <a:xfrm rot="15420000">
            <a:off x="9399941" y="9881659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GE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3" name="object 1613" descr=""/>
          <p:cNvSpPr txBox="1"/>
          <p:nvPr/>
        </p:nvSpPr>
        <p:spPr>
          <a:xfrm>
            <a:off x="9388521" y="9816414"/>
            <a:ext cx="74930" cy="55244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4" name="object 1614" descr=""/>
          <p:cNvSpPr txBox="1"/>
          <p:nvPr/>
        </p:nvSpPr>
        <p:spPr>
          <a:xfrm rot="16920000">
            <a:off x="9403023" y="9789516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5" name="object 1615" descr=""/>
          <p:cNvSpPr txBox="1"/>
          <p:nvPr/>
        </p:nvSpPr>
        <p:spPr>
          <a:xfrm rot="17160000">
            <a:off x="9412605" y="9767379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6" name="object 1616" descr=""/>
          <p:cNvSpPr txBox="1"/>
          <p:nvPr/>
        </p:nvSpPr>
        <p:spPr>
          <a:xfrm rot="17520000">
            <a:off x="9415974" y="974795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7" name="object 1617" descr=""/>
          <p:cNvSpPr txBox="1"/>
          <p:nvPr/>
        </p:nvSpPr>
        <p:spPr>
          <a:xfrm rot="18240000">
            <a:off x="9429273" y="972479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8" name="object 1618" descr=""/>
          <p:cNvSpPr txBox="1"/>
          <p:nvPr/>
        </p:nvSpPr>
        <p:spPr>
          <a:xfrm rot="18480000">
            <a:off x="9450699" y="9693918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19" name="object 1619" descr=""/>
          <p:cNvSpPr txBox="1"/>
          <p:nvPr/>
        </p:nvSpPr>
        <p:spPr>
          <a:xfrm rot="19740000">
            <a:off x="9470615" y="9671298"/>
            <a:ext cx="7290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RL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0" name="object 1620" descr=""/>
          <p:cNvSpPr txBox="1"/>
          <p:nvPr/>
        </p:nvSpPr>
        <p:spPr>
          <a:xfrm>
            <a:off x="3415657" y="1291018"/>
            <a:ext cx="3524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MAGNOLIA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1" name="object 1621" descr=""/>
          <p:cNvSpPr txBox="1"/>
          <p:nvPr/>
        </p:nvSpPr>
        <p:spPr>
          <a:xfrm rot="15000000">
            <a:off x="5749152" y="628988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2" name="object 1622" descr=""/>
          <p:cNvSpPr txBox="1"/>
          <p:nvPr/>
        </p:nvSpPr>
        <p:spPr>
          <a:xfrm>
            <a:off x="5733334" y="6221757"/>
            <a:ext cx="74930" cy="9080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RO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3" name="object 1623" descr=""/>
          <p:cNvSpPr txBox="1"/>
          <p:nvPr/>
        </p:nvSpPr>
        <p:spPr>
          <a:xfrm rot="16620000">
            <a:off x="5744218" y="6192299"/>
            <a:ext cx="610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4" name="object 1624" descr=""/>
          <p:cNvSpPr txBox="1"/>
          <p:nvPr/>
        </p:nvSpPr>
        <p:spPr>
          <a:xfrm rot="18660000">
            <a:off x="5759626" y="615557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5" name="object 1625" descr=""/>
          <p:cNvSpPr txBox="1"/>
          <p:nvPr/>
        </p:nvSpPr>
        <p:spPr>
          <a:xfrm rot="21420000">
            <a:off x="5794528" y="614206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6" name="object 1626" descr=""/>
          <p:cNvSpPr txBox="1"/>
          <p:nvPr/>
        </p:nvSpPr>
        <p:spPr>
          <a:xfrm rot="21540000">
            <a:off x="5822661" y="614107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7" name="object 1627" descr=""/>
          <p:cNvSpPr txBox="1"/>
          <p:nvPr/>
        </p:nvSpPr>
        <p:spPr>
          <a:xfrm rot="1920000">
            <a:off x="5852655" y="614921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8" name="object 1628" descr=""/>
          <p:cNvSpPr txBox="1"/>
          <p:nvPr/>
        </p:nvSpPr>
        <p:spPr>
          <a:xfrm rot="4080000">
            <a:off x="5871896" y="617322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629" name="object 1629" descr=""/>
          <p:cNvSpPr txBox="1"/>
          <p:nvPr/>
        </p:nvSpPr>
        <p:spPr>
          <a:xfrm>
            <a:off x="5907297" y="6172346"/>
            <a:ext cx="577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0" name="object 1630" descr=""/>
          <p:cNvSpPr txBox="1"/>
          <p:nvPr/>
        </p:nvSpPr>
        <p:spPr>
          <a:xfrm rot="20700000">
            <a:off x="5939381" y="618791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1" name="object 1631" descr=""/>
          <p:cNvSpPr txBox="1"/>
          <p:nvPr/>
        </p:nvSpPr>
        <p:spPr>
          <a:xfrm rot="19860000">
            <a:off x="1598633" y="5771637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2" name="object 1632" descr=""/>
          <p:cNvSpPr txBox="1"/>
          <p:nvPr/>
        </p:nvSpPr>
        <p:spPr>
          <a:xfrm rot="19920000">
            <a:off x="1619861" y="575834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3" name="object 1633" descr=""/>
          <p:cNvSpPr txBox="1"/>
          <p:nvPr/>
        </p:nvSpPr>
        <p:spPr>
          <a:xfrm rot="20520000">
            <a:off x="1647707" y="57460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4" name="object 1634" descr=""/>
          <p:cNvSpPr txBox="1"/>
          <p:nvPr/>
        </p:nvSpPr>
        <p:spPr>
          <a:xfrm rot="20880000">
            <a:off x="1676938" y="573800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5" name="object 1635" descr=""/>
          <p:cNvSpPr txBox="1"/>
          <p:nvPr/>
        </p:nvSpPr>
        <p:spPr>
          <a:xfrm rot="180000">
            <a:off x="1706880" y="573570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6" name="object 1636" descr=""/>
          <p:cNvSpPr txBox="1"/>
          <p:nvPr/>
        </p:nvSpPr>
        <p:spPr>
          <a:xfrm rot="480000">
            <a:off x="1732128" y="5737348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7" name="object 1637" descr=""/>
          <p:cNvSpPr txBox="1"/>
          <p:nvPr/>
        </p:nvSpPr>
        <p:spPr>
          <a:xfrm rot="960000">
            <a:off x="1746421" y="574275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8" name="object 1638" descr=""/>
          <p:cNvSpPr txBox="1"/>
          <p:nvPr/>
        </p:nvSpPr>
        <p:spPr>
          <a:xfrm rot="1380000">
            <a:off x="1778028" y="5762339"/>
            <a:ext cx="8986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39" name="object 1639" descr=""/>
          <p:cNvSpPr txBox="1"/>
          <p:nvPr/>
        </p:nvSpPr>
        <p:spPr>
          <a:xfrm rot="2280000">
            <a:off x="1841245" y="578721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0" name="object 1640" descr=""/>
          <p:cNvSpPr txBox="1"/>
          <p:nvPr/>
        </p:nvSpPr>
        <p:spPr>
          <a:xfrm>
            <a:off x="5546491" y="5979562"/>
            <a:ext cx="76835" cy="42037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MORNINGSIDE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1" name="object 1641" descr=""/>
          <p:cNvSpPr txBox="1"/>
          <p:nvPr/>
        </p:nvSpPr>
        <p:spPr>
          <a:xfrm>
            <a:off x="8560406" y="11166378"/>
            <a:ext cx="15049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HARR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2" name="object 1642" descr=""/>
          <p:cNvSpPr txBox="1"/>
          <p:nvPr/>
        </p:nvSpPr>
        <p:spPr>
          <a:xfrm rot="720000">
            <a:off x="8685180" y="1119112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3" name="object 1643" descr=""/>
          <p:cNvSpPr txBox="1"/>
          <p:nvPr/>
        </p:nvSpPr>
        <p:spPr>
          <a:xfrm rot="1380000">
            <a:off x="8717099" y="1120147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4" name="object 1644" descr=""/>
          <p:cNvSpPr txBox="1"/>
          <p:nvPr/>
        </p:nvSpPr>
        <p:spPr>
          <a:xfrm rot="1980000">
            <a:off x="8744547" y="1121612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5" name="object 1645" descr=""/>
          <p:cNvSpPr txBox="1"/>
          <p:nvPr/>
        </p:nvSpPr>
        <p:spPr>
          <a:xfrm rot="2880000">
            <a:off x="8764438" y="11232610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6" name="object 1646" descr=""/>
          <p:cNvSpPr txBox="1"/>
          <p:nvPr/>
        </p:nvSpPr>
        <p:spPr>
          <a:xfrm rot="3180000">
            <a:off x="8779580" y="1125208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7" name="object 1647" descr=""/>
          <p:cNvSpPr txBox="1"/>
          <p:nvPr/>
        </p:nvSpPr>
        <p:spPr>
          <a:xfrm rot="3420000">
            <a:off x="8805276" y="1128926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8" name="object 1648" descr=""/>
          <p:cNvSpPr txBox="1"/>
          <p:nvPr/>
        </p:nvSpPr>
        <p:spPr>
          <a:xfrm rot="3960000">
            <a:off x="8819107" y="1131705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49" name="object 1649" descr=""/>
          <p:cNvSpPr txBox="1"/>
          <p:nvPr/>
        </p:nvSpPr>
        <p:spPr>
          <a:xfrm rot="16320000">
            <a:off x="3220324" y="710279"/>
            <a:ext cx="1333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CHAD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0" name="object 1650" descr=""/>
          <p:cNvSpPr txBox="1"/>
          <p:nvPr/>
        </p:nvSpPr>
        <p:spPr>
          <a:xfrm rot="16320000">
            <a:off x="3194636" y="900834"/>
            <a:ext cx="2804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TIBURON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651" name="object 1651" descr=""/>
          <p:cNvSpPr txBox="1"/>
          <p:nvPr/>
        </p:nvSpPr>
        <p:spPr>
          <a:xfrm>
            <a:off x="6745962" y="5253711"/>
            <a:ext cx="125730" cy="143510"/>
          </a:xfrm>
          <a:prstGeom prst="rect">
            <a:avLst/>
          </a:prstGeom>
        </p:spPr>
        <p:txBody>
          <a:bodyPr wrap="square" lIns="0" tIns="12065" rIns="0" bIns="0" rtlCol="0" vert="vert270">
            <a:spAutoFit/>
          </a:bodyPr>
          <a:lstStyle/>
          <a:p>
            <a:pPr marL="24765" marR="5080" indent="-12700">
              <a:lnSpc>
                <a:spcPts val="4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MIL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2" name="object 1652" descr=""/>
          <p:cNvSpPr txBox="1"/>
          <p:nvPr/>
        </p:nvSpPr>
        <p:spPr>
          <a:xfrm rot="16320000">
            <a:off x="6808671" y="529050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3" name="object 1653" descr=""/>
          <p:cNvSpPr txBox="1"/>
          <p:nvPr/>
        </p:nvSpPr>
        <p:spPr>
          <a:xfrm rot="18660000">
            <a:off x="6818138" y="525943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4" name="object 1654" descr=""/>
          <p:cNvSpPr txBox="1"/>
          <p:nvPr/>
        </p:nvSpPr>
        <p:spPr>
          <a:xfrm rot="20160000">
            <a:off x="6843295" y="5241510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5" name="object 1655" descr=""/>
          <p:cNvSpPr txBox="1"/>
          <p:nvPr/>
        </p:nvSpPr>
        <p:spPr>
          <a:xfrm>
            <a:off x="6866794" y="5167967"/>
            <a:ext cx="521334" cy="1282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116205">
              <a:lnSpc>
                <a:spcPts val="390"/>
              </a:lnSpc>
              <a:spcBef>
                <a:spcPts val="13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WASHINGTON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CHEST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6" name="object 1656" descr=""/>
          <p:cNvSpPr txBox="1"/>
          <p:nvPr/>
        </p:nvSpPr>
        <p:spPr>
          <a:xfrm rot="480000">
            <a:off x="7014164" y="52404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7" name="object 1657" descr=""/>
          <p:cNvSpPr txBox="1"/>
          <p:nvPr/>
        </p:nvSpPr>
        <p:spPr>
          <a:xfrm rot="2460000">
            <a:off x="7036309" y="5288474"/>
            <a:ext cx="14116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HILL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8" name="object 1658" descr=""/>
          <p:cNvSpPr txBox="1"/>
          <p:nvPr/>
        </p:nvSpPr>
        <p:spPr>
          <a:xfrm rot="2880000">
            <a:off x="7139502" y="534247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659" name="object 1659" descr=""/>
          <p:cNvSpPr txBox="1"/>
          <p:nvPr/>
        </p:nvSpPr>
        <p:spPr>
          <a:xfrm rot="4860000">
            <a:off x="7159164" y="5376594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0" name="object 1660" descr=""/>
          <p:cNvSpPr txBox="1"/>
          <p:nvPr/>
        </p:nvSpPr>
        <p:spPr>
          <a:xfrm rot="5520000">
            <a:off x="7157908" y="540419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1" name="object 1661" descr=""/>
          <p:cNvSpPr txBox="1"/>
          <p:nvPr/>
        </p:nvSpPr>
        <p:spPr>
          <a:xfrm rot="18240000">
            <a:off x="8795630" y="1353285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2" name="object 1662" descr=""/>
          <p:cNvSpPr txBox="1"/>
          <p:nvPr/>
        </p:nvSpPr>
        <p:spPr>
          <a:xfrm rot="18780000">
            <a:off x="8814312" y="1350798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3" name="object 1663" descr=""/>
          <p:cNvSpPr txBox="1"/>
          <p:nvPr/>
        </p:nvSpPr>
        <p:spPr>
          <a:xfrm rot="19800000">
            <a:off x="8837725" y="13489356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4" name="object 1664" descr=""/>
          <p:cNvSpPr txBox="1"/>
          <p:nvPr/>
        </p:nvSpPr>
        <p:spPr>
          <a:xfrm rot="20700000">
            <a:off x="8867532" y="1347593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5" name="object 1665" descr=""/>
          <p:cNvSpPr txBox="1"/>
          <p:nvPr/>
        </p:nvSpPr>
        <p:spPr>
          <a:xfrm rot="21540000">
            <a:off x="8884431" y="13401194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6" name="object 1666" descr=""/>
          <p:cNvSpPr txBox="1"/>
          <p:nvPr/>
        </p:nvSpPr>
        <p:spPr>
          <a:xfrm rot="21540000">
            <a:off x="8896552" y="1347139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7" name="object 1667" descr=""/>
          <p:cNvSpPr txBox="1"/>
          <p:nvPr/>
        </p:nvSpPr>
        <p:spPr>
          <a:xfrm rot="960000">
            <a:off x="8925990" y="1347525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8" name="object 1668" descr=""/>
          <p:cNvSpPr txBox="1"/>
          <p:nvPr/>
        </p:nvSpPr>
        <p:spPr>
          <a:xfrm rot="1440000">
            <a:off x="8954029" y="1348665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69" name="object 1669" descr=""/>
          <p:cNvSpPr txBox="1"/>
          <p:nvPr/>
        </p:nvSpPr>
        <p:spPr>
          <a:xfrm rot="2220000">
            <a:off x="8979367" y="1350198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0" name="object 1670" descr=""/>
          <p:cNvSpPr txBox="1"/>
          <p:nvPr/>
        </p:nvSpPr>
        <p:spPr>
          <a:xfrm rot="3180000">
            <a:off x="9000385" y="13521895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1" name="object 1671" descr=""/>
          <p:cNvSpPr txBox="1"/>
          <p:nvPr/>
        </p:nvSpPr>
        <p:spPr>
          <a:xfrm rot="4440000">
            <a:off x="9017391" y="1355513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2" name="object 1672" descr=""/>
          <p:cNvSpPr txBox="1"/>
          <p:nvPr/>
        </p:nvSpPr>
        <p:spPr>
          <a:xfrm rot="4560000">
            <a:off x="9024691" y="1358470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3" name="object 1673" descr=""/>
          <p:cNvSpPr txBox="1"/>
          <p:nvPr/>
        </p:nvSpPr>
        <p:spPr>
          <a:xfrm rot="13620000">
            <a:off x="3740716" y="1279397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4" name="object 1674" descr=""/>
          <p:cNvSpPr txBox="1"/>
          <p:nvPr/>
        </p:nvSpPr>
        <p:spPr>
          <a:xfrm rot="13980000">
            <a:off x="3715130" y="12768086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5" name="object 1675" descr=""/>
          <p:cNvSpPr txBox="1"/>
          <p:nvPr/>
        </p:nvSpPr>
        <p:spPr>
          <a:xfrm rot="15240000">
            <a:off x="3700318" y="1273602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6" name="object 1676" descr=""/>
          <p:cNvSpPr txBox="1"/>
          <p:nvPr/>
        </p:nvSpPr>
        <p:spPr>
          <a:xfrm>
            <a:off x="3684849" y="12607535"/>
            <a:ext cx="74930" cy="14859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ECLIF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7" name="object 1677" descr=""/>
          <p:cNvSpPr txBox="1"/>
          <p:nvPr/>
        </p:nvSpPr>
        <p:spPr>
          <a:xfrm rot="17520000">
            <a:off x="3703584" y="12584550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8" name="object 1678" descr=""/>
          <p:cNvSpPr txBox="1"/>
          <p:nvPr/>
        </p:nvSpPr>
        <p:spPr>
          <a:xfrm rot="20520000">
            <a:off x="3731324" y="1255968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79" name="object 1679" descr=""/>
          <p:cNvSpPr txBox="1"/>
          <p:nvPr/>
        </p:nvSpPr>
        <p:spPr>
          <a:xfrm rot="60000">
            <a:off x="3759891" y="1255532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0" name="object 1680" descr=""/>
          <p:cNvSpPr txBox="1"/>
          <p:nvPr/>
        </p:nvSpPr>
        <p:spPr>
          <a:xfrm>
            <a:off x="6681017" y="4437842"/>
            <a:ext cx="2876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CROSBY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1" name="object 1681" descr=""/>
          <p:cNvSpPr txBox="1"/>
          <p:nvPr/>
        </p:nvSpPr>
        <p:spPr>
          <a:xfrm rot="16320000">
            <a:off x="1030928" y="9926993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DU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2" name="object 1682" descr=""/>
          <p:cNvSpPr txBox="1"/>
          <p:nvPr/>
        </p:nvSpPr>
        <p:spPr>
          <a:xfrm rot="19740000">
            <a:off x="1054640" y="988308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3" name="object 1683" descr=""/>
          <p:cNvSpPr txBox="1"/>
          <p:nvPr/>
        </p:nvSpPr>
        <p:spPr>
          <a:xfrm>
            <a:off x="1079219" y="9862277"/>
            <a:ext cx="259079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IRIS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4" name="object 1684" descr=""/>
          <p:cNvSpPr txBox="1"/>
          <p:nvPr/>
        </p:nvSpPr>
        <p:spPr>
          <a:xfrm rot="16560000">
            <a:off x="7905884" y="8853732"/>
            <a:ext cx="1011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PAR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5" name="object 1685" descr=""/>
          <p:cNvSpPr txBox="1"/>
          <p:nvPr/>
        </p:nvSpPr>
        <p:spPr>
          <a:xfrm rot="17580000">
            <a:off x="7938943" y="879721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6" name="object 1686" descr=""/>
          <p:cNvSpPr txBox="1"/>
          <p:nvPr/>
        </p:nvSpPr>
        <p:spPr>
          <a:xfrm rot="18540000">
            <a:off x="7953681" y="876682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7" name="object 1687" descr=""/>
          <p:cNvSpPr txBox="1"/>
          <p:nvPr/>
        </p:nvSpPr>
        <p:spPr>
          <a:xfrm rot="19320000">
            <a:off x="7984615" y="873814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8" name="object 1688" descr=""/>
          <p:cNvSpPr txBox="1"/>
          <p:nvPr/>
        </p:nvSpPr>
        <p:spPr>
          <a:xfrm rot="19620000">
            <a:off x="8012904" y="8710448"/>
            <a:ext cx="8013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89" name="object 1689" descr=""/>
          <p:cNvSpPr txBox="1"/>
          <p:nvPr/>
        </p:nvSpPr>
        <p:spPr>
          <a:xfrm rot="18720000">
            <a:off x="8075426" y="86730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0" name="object 1690" descr=""/>
          <p:cNvSpPr txBox="1"/>
          <p:nvPr/>
        </p:nvSpPr>
        <p:spPr>
          <a:xfrm rot="18120000">
            <a:off x="8093034" y="864744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1" name="object 1691" descr=""/>
          <p:cNvSpPr txBox="1"/>
          <p:nvPr/>
        </p:nvSpPr>
        <p:spPr>
          <a:xfrm>
            <a:off x="914448" y="6133940"/>
            <a:ext cx="181610" cy="511809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LAKEWOOD</a:t>
            </a:r>
            <a:endParaRPr sz="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">
              <a:latin typeface="Arial"/>
              <a:cs typeface="Arial"/>
            </a:endParaRPr>
          </a:p>
          <a:p>
            <a:pPr marL="182245">
              <a:lnSpc>
                <a:spcPct val="100000"/>
              </a:lnSpc>
              <a:spcBef>
                <a:spcPts val="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MORRISON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2" name="object 1692" descr=""/>
          <p:cNvSpPr txBox="1"/>
          <p:nvPr/>
        </p:nvSpPr>
        <p:spPr>
          <a:xfrm rot="16560000">
            <a:off x="922237" y="6261604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3" name="object 1693" descr=""/>
          <p:cNvSpPr txBox="1"/>
          <p:nvPr/>
        </p:nvSpPr>
        <p:spPr>
          <a:xfrm>
            <a:off x="7393732" y="14251664"/>
            <a:ext cx="355600" cy="781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FISHHAWK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BLV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4" name="object 1694" descr=""/>
          <p:cNvSpPr txBox="1"/>
          <p:nvPr/>
        </p:nvSpPr>
        <p:spPr>
          <a:xfrm rot="60000">
            <a:off x="7725959" y="1427190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5" name="object 1695" descr=""/>
          <p:cNvSpPr txBox="1"/>
          <p:nvPr/>
        </p:nvSpPr>
        <p:spPr>
          <a:xfrm rot="10980000">
            <a:off x="826857" y="3040424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6" name="object 1696" descr=""/>
          <p:cNvSpPr txBox="1"/>
          <p:nvPr/>
        </p:nvSpPr>
        <p:spPr>
          <a:xfrm rot="12300000">
            <a:off x="800929" y="303519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7" name="object 1697" descr=""/>
          <p:cNvSpPr txBox="1"/>
          <p:nvPr/>
        </p:nvSpPr>
        <p:spPr>
          <a:xfrm rot="13260000">
            <a:off x="775409" y="301905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8" name="object 1698" descr=""/>
          <p:cNvSpPr txBox="1"/>
          <p:nvPr/>
        </p:nvSpPr>
        <p:spPr>
          <a:xfrm rot="14760000">
            <a:off x="755508" y="299518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699" name="object 1699" descr=""/>
          <p:cNvSpPr txBox="1"/>
          <p:nvPr/>
        </p:nvSpPr>
        <p:spPr>
          <a:xfrm>
            <a:off x="734175" y="2946486"/>
            <a:ext cx="75565" cy="58419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0" name="object 1700" descr=""/>
          <p:cNvSpPr txBox="1"/>
          <p:nvPr/>
        </p:nvSpPr>
        <p:spPr>
          <a:xfrm rot="16380000">
            <a:off x="736057" y="2907998"/>
            <a:ext cx="749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RE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1" name="object 1701" descr=""/>
          <p:cNvSpPr txBox="1"/>
          <p:nvPr/>
        </p:nvSpPr>
        <p:spPr>
          <a:xfrm rot="16860000">
            <a:off x="751033" y="286238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2" name="object 1702" descr=""/>
          <p:cNvSpPr txBox="1"/>
          <p:nvPr/>
        </p:nvSpPr>
        <p:spPr>
          <a:xfrm rot="18480000">
            <a:off x="764470" y="2834283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3" name="object 1703" descr=""/>
          <p:cNvSpPr txBox="1"/>
          <p:nvPr/>
        </p:nvSpPr>
        <p:spPr>
          <a:xfrm rot="20040000">
            <a:off x="790330" y="280998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4" name="object 1704" descr=""/>
          <p:cNvSpPr txBox="1"/>
          <p:nvPr/>
        </p:nvSpPr>
        <p:spPr>
          <a:xfrm rot="20820000">
            <a:off x="814456" y="280137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5" name="object 1705" descr=""/>
          <p:cNvSpPr txBox="1"/>
          <p:nvPr/>
        </p:nvSpPr>
        <p:spPr>
          <a:xfrm>
            <a:off x="843230" y="2775977"/>
            <a:ext cx="5524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6" name="object 1706" descr=""/>
          <p:cNvSpPr txBox="1"/>
          <p:nvPr/>
        </p:nvSpPr>
        <p:spPr>
          <a:xfrm>
            <a:off x="1583377" y="9253446"/>
            <a:ext cx="800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7" name="object 1707" descr=""/>
          <p:cNvSpPr txBox="1"/>
          <p:nvPr/>
        </p:nvSpPr>
        <p:spPr>
          <a:xfrm rot="21360000">
            <a:off x="1639563" y="927320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8" name="object 1708" descr=""/>
          <p:cNvSpPr txBox="1"/>
          <p:nvPr/>
        </p:nvSpPr>
        <p:spPr>
          <a:xfrm rot="18960000">
            <a:off x="1673776" y="925880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09" name="object 1709" descr=""/>
          <p:cNvSpPr txBox="1"/>
          <p:nvPr/>
        </p:nvSpPr>
        <p:spPr>
          <a:xfrm rot="16620000">
            <a:off x="1690518" y="922375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0" name="object 1710" descr=""/>
          <p:cNvSpPr txBox="1"/>
          <p:nvPr/>
        </p:nvSpPr>
        <p:spPr>
          <a:xfrm rot="16380000">
            <a:off x="1681624" y="9178091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UR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1" name="object 1711" descr=""/>
          <p:cNvSpPr txBox="1"/>
          <p:nvPr/>
        </p:nvSpPr>
        <p:spPr>
          <a:xfrm rot="16020000">
            <a:off x="1694582" y="913284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2" name="object 1712" descr=""/>
          <p:cNvSpPr txBox="1"/>
          <p:nvPr/>
        </p:nvSpPr>
        <p:spPr>
          <a:xfrm rot="14580000">
            <a:off x="1685459" y="910157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3" name="object 1713" descr=""/>
          <p:cNvSpPr txBox="1"/>
          <p:nvPr/>
        </p:nvSpPr>
        <p:spPr>
          <a:xfrm rot="11220000">
            <a:off x="1640755" y="9083482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4" name="object 1714" descr=""/>
          <p:cNvSpPr txBox="1"/>
          <p:nvPr/>
        </p:nvSpPr>
        <p:spPr>
          <a:xfrm rot="10320000">
            <a:off x="1583854" y="9083907"/>
            <a:ext cx="7290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AY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5" name="object 1715" descr=""/>
          <p:cNvSpPr txBox="1"/>
          <p:nvPr/>
        </p:nvSpPr>
        <p:spPr>
          <a:xfrm>
            <a:off x="5655659" y="7489110"/>
            <a:ext cx="76835" cy="29781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SPLIT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SILK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6" name="object 1716" descr=""/>
          <p:cNvSpPr txBox="1"/>
          <p:nvPr/>
        </p:nvSpPr>
        <p:spPr>
          <a:xfrm rot="15180000">
            <a:off x="5665041" y="7463950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7" name="object 1717" descr=""/>
          <p:cNvSpPr txBox="1"/>
          <p:nvPr/>
        </p:nvSpPr>
        <p:spPr>
          <a:xfrm>
            <a:off x="8961692" y="8620573"/>
            <a:ext cx="76200" cy="30162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DOVER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8" name="object 1718" descr=""/>
          <p:cNvSpPr txBox="1"/>
          <p:nvPr/>
        </p:nvSpPr>
        <p:spPr>
          <a:xfrm>
            <a:off x="2560235" y="6511753"/>
            <a:ext cx="77470" cy="9969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EIC</a:t>
            </a:r>
            <a:endParaRPr sz="350">
              <a:latin typeface="Arial"/>
              <a:cs typeface="Arial"/>
            </a:endParaRPr>
          </a:p>
        </p:txBody>
      </p:sp>
      <p:sp>
        <p:nvSpPr>
          <p:cNvPr id="1719" name="object 1719" descr=""/>
          <p:cNvSpPr txBox="1"/>
          <p:nvPr/>
        </p:nvSpPr>
        <p:spPr>
          <a:xfrm rot="5100000">
            <a:off x="2569043" y="659068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0" name="object 1720" descr=""/>
          <p:cNvSpPr txBox="1"/>
          <p:nvPr/>
        </p:nvSpPr>
        <p:spPr>
          <a:xfrm rot="3900000">
            <a:off x="2578002" y="662002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1" name="object 1721" descr=""/>
          <p:cNvSpPr txBox="1"/>
          <p:nvPr/>
        </p:nvSpPr>
        <p:spPr>
          <a:xfrm rot="2760000">
            <a:off x="2595118" y="664761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2" name="object 1722" descr=""/>
          <p:cNvSpPr txBox="1"/>
          <p:nvPr/>
        </p:nvSpPr>
        <p:spPr>
          <a:xfrm rot="1440000">
            <a:off x="2622291" y="6664466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3" name="object 1723" descr=""/>
          <p:cNvSpPr txBox="1"/>
          <p:nvPr/>
        </p:nvSpPr>
        <p:spPr>
          <a:xfrm rot="300000">
            <a:off x="2650045" y="667300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4" name="object 1724" descr=""/>
          <p:cNvSpPr txBox="1"/>
          <p:nvPr/>
        </p:nvSpPr>
        <p:spPr>
          <a:xfrm>
            <a:off x="14946154" y="1057276"/>
            <a:ext cx="8636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HA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5" name="object 1725" descr=""/>
          <p:cNvSpPr txBox="1"/>
          <p:nvPr/>
        </p:nvSpPr>
        <p:spPr>
          <a:xfrm rot="720000">
            <a:off x="15009194" y="1077273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6" name="object 1726" descr=""/>
          <p:cNvSpPr txBox="1"/>
          <p:nvPr/>
        </p:nvSpPr>
        <p:spPr>
          <a:xfrm rot="1080000">
            <a:off x="15045047" y="1087031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7" name="object 1727" descr=""/>
          <p:cNvSpPr txBox="1"/>
          <p:nvPr/>
        </p:nvSpPr>
        <p:spPr>
          <a:xfrm rot="1800000">
            <a:off x="15079190" y="1117706"/>
            <a:ext cx="10568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OCK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8" name="object 1728" descr=""/>
          <p:cNvSpPr txBox="1"/>
          <p:nvPr/>
        </p:nvSpPr>
        <p:spPr>
          <a:xfrm rot="1860000">
            <a:off x="15172100" y="115766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29" name="object 1729" descr=""/>
          <p:cNvSpPr txBox="1"/>
          <p:nvPr/>
        </p:nvSpPr>
        <p:spPr>
          <a:xfrm rot="2160000">
            <a:off x="15196708" y="117472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0" name="object 1730" descr=""/>
          <p:cNvSpPr txBox="1"/>
          <p:nvPr/>
        </p:nvSpPr>
        <p:spPr>
          <a:xfrm rot="16380000">
            <a:off x="656830" y="7336062"/>
            <a:ext cx="1039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KEN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1" name="object 1731" descr=""/>
          <p:cNvSpPr txBox="1"/>
          <p:nvPr/>
        </p:nvSpPr>
        <p:spPr>
          <a:xfrm rot="16560000">
            <a:off x="685889" y="727541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2" name="object 1732" descr=""/>
          <p:cNvSpPr txBox="1"/>
          <p:nvPr/>
        </p:nvSpPr>
        <p:spPr>
          <a:xfrm rot="17400000">
            <a:off x="692413" y="7255113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3" name="object 1733" descr=""/>
          <p:cNvSpPr txBox="1"/>
          <p:nvPr/>
        </p:nvSpPr>
        <p:spPr>
          <a:xfrm rot="17580000">
            <a:off x="695481" y="723642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4" name="object 1734" descr=""/>
          <p:cNvSpPr txBox="1"/>
          <p:nvPr/>
        </p:nvSpPr>
        <p:spPr>
          <a:xfrm rot="18660000">
            <a:off x="710231" y="7201495"/>
            <a:ext cx="764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5" name="object 1735" descr=""/>
          <p:cNvSpPr txBox="1"/>
          <p:nvPr/>
        </p:nvSpPr>
        <p:spPr>
          <a:xfrm rot="19740000">
            <a:off x="751262" y="7171676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6" name="object 1736" descr=""/>
          <p:cNvSpPr txBox="1"/>
          <p:nvPr/>
        </p:nvSpPr>
        <p:spPr>
          <a:xfrm rot="20400000">
            <a:off x="780863" y="715714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7" name="object 1737" descr=""/>
          <p:cNvSpPr txBox="1"/>
          <p:nvPr/>
        </p:nvSpPr>
        <p:spPr>
          <a:xfrm rot="20880000">
            <a:off x="825928" y="7139016"/>
            <a:ext cx="1155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RIDG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8" name="object 1738" descr=""/>
          <p:cNvSpPr txBox="1"/>
          <p:nvPr/>
        </p:nvSpPr>
        <p:spPr>
          <a:xfrm rot="21420000">
            <a:off x="923783" y="712591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39" name="object 1739" descr=""/>
          <p:cNvSpPr txBox="1"/>
          <p:nvPr/>
        </p:nvSpPr>
        <p:spPr>
          <a:xfrm rot="21480000">
            <a:off x="970969" y="7122683"/>
            <a:ext cx="1238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0" name="object 1740" descr=""/>
          <p:cNvSpPr txBox="1"/>
          <p:nvPr/>
        </p:nvSpPr>
        <p:spPr>
          <a:xfrm rot="19260000">
            <a:off x="12353337" y="1460940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1" name="object 1741" descr=""/>
          <p:cNvSpPr txBox="1"/>
          <p:nvPr/>
        </p:nvSpPr>
        <p:spPr>
          <a:xfrm rot="18300000">
            <a:off x="12358345" y="14536302"/>
            <a:ext cx="1550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INGBIR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2" name="object 1742" descr=""/>
          <p:cNvSpPr txBox="1"/>
          <p:nvPr/>
        </p:nvSpPr>
        <p:spPr>
          <a:xfrm rot="18060000">
            <a:off x="12457618" y="1446238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3" name="object 1743" descr=""/>
          <p:cNvSpPr txBox="1"/>
          <p:nvPr/>
        </p:nvSpPr>
        <p:spPr>
          <a:xfrm rot="16980000">
            <a:off x="12469859" y="14418389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4" name="object 1744" descr=""/>
          <p:cNvSpPr txBox="1"/>
          <p:nvPr/>
        </p:nvSpPr>
        <p:spPr>
          <a:xfrm rot="15720000">
            <a:off x="12475256" y="1438234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5" name="object 1745" descr=""/>
          <p:cNvSpPr txBox="1"/>
          <p:nvPr/>
        </p:nvSpPr>
        <p:spPr>
          <a:xfrm rot="14460000">
            <a:off x="12462882" y="1435131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6" name="object 1746" descr=""/>
          <p:cNvSpPr txBox="1"/>
          <p:nvPr/>
        </p:nvSpPr>
        <p:spPr>
          <a:xfrm rot="13380000">
            <a:off x="12441681" y="1432663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7" name="object 1747" descr=""/>
          <p:cNvSpPr txBox="1"/>
          <p:nvPr/>
        </p:nvSpPr>
        <p:spPr>
          <a:xfrm rot="12960000">
            <a:off x="12355081" y="14283263"/>
            <a:ext cx="1161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8" name="object 1748" descr=""/>
          <p:cNvSpPr txBox="1"/>
          <p:nvPr/>
        </p:nvSpPr>
        <p:spPr>
          <a:xfrm>
            <a:off x="11857263" y="4310610"/>
            <a:ext cx="76835" cy="20320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BLANKE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49" name="object 1749" descr=""/>
          <p:cNvSpPr txBox="1"/>
          <p:nvPr/>
        </p:nvSpPr>
        <p:spPr>
          <a:xfrm rot="16500000">
            <a:off x="11869869" y="428495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0" name="object 1750" descr=""/>
          <p:cNvSpPr txBox="1"/>
          <p:nvPr/>
        </p:nvSpPr>
        <p:spPr>
          <a:xfrm rot="18840000">
            <a:off x="11883643" y="425560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1" name="object 1751" descr=""/>
          <p:cNvSpPr txBox="1"/>
          <p:nvPr/>
        </p:nvSpPr>
        <p:spPr>
          <a:xfrm rot="21360000">
            <a:off x="11914440" y="424100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2" name="object 1752" descr=""/>
          <p:cNvSpPr txBox="1"/>
          <p:nvPr/>
        </p:nvSpPr>
        <p:spPr>
          <a:xfrm rot="120000">
            <a:off x="11950692" y="4242630"/>
            <a:ext cx="12560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IP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3" name="object 1753" descr=""/>
          <p:cNvSpPr txBox="1"/>
          <p:nvPr/>
        </p:nvSpPr>
        <p:spPr>
          <a:xfrm rot="1860000">
            <a:off x="11984603" y="14416487"/>
            <a:ext cx="817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KIT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4" name="object 1754" descr=""/>
          <p:cNvSpPr txBox="1"/>
          <p:nvPr/>
        </p:nvSpPr>
        <p:spPr>
          <a:xfrm rot="2520000">
            <a:off x="12034531" y="1444208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5" name="object 1755" descr=""/>
          <p:cNvSpPr txBox="1"/>
          <p:nvPr/>
        </p:nvSpPr>
        <p:spPr>
          <a:xfrm rot="3900000">
            <a:off x="12051342" y="14472604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6" name="object 1756" descr=""/>
          <p:cNvSpPr txBox="1"/>
          <p:nvPr/>
        </p:nvSpPr>
        <p:spPr>
          <a:xfrm rot="2880000">
            <a:off x="12074195" y="1450450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7" name="object 1757" descr=""/>
          <p:cNvSpPr txBox="1"/>
          <p:nvPr/>
        </p:nvSpPr>
        <p:spPr>
          <a:xfrm rot="2040000">
            <a:off x="12095186" y="14556389"/>
            <a:ext cx="1490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GE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8" name="object 1758" descr=""/>
          <p:cNvSpPr txBox="1"/>
          <p:nvPr/>
        </p:nvSpPr>
        <p:spPr>
          <a:xfrm>
            <a:off x="9757470" y="14358278"/>
            <a:ext cx="208915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BAYBER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59" name="object 1759" descr=""/>
          <p:cNvSpPr txBox="1"/>
          <p:nvPr/>
        </p:nvSpPr>
        <p:spPr>
          <a:xfrm rot="21300000">
            <a:off x="9940093" y="1437496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0" name="object 1760" descr=""/>
          <p:cNvSpPr txBox="1"/>
          <p:nvPr/>
        </p:nvSpPr>
        <p:spPr>
          <a:xfrm rot="21060000">
            <a:off x="9976989" y="14365016"/>
            <a:ext cx="11381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GL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1" name="object 1761" descr=""/>
          <p:cNvSpPr txBox="1"/>
          <p:nvPr/>
        </p:nvSpPr>
        <p:spPr>
          <a:xfrm rot="360000">
            <a:off x="10070439" y="1435836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2" name="object 1762" descr=""/>
          <p:cNvSpPr txBox="1"/>
          <p:nvPr/>
        </p:nvSpPr>
        <p:spPr>
          <a:xfrm rot="480000">
            <a:off x="10108329" y="14367597"/>
            <a:ext cx="11674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3" name="object 1763" descr=""/>
          <p:cNvSpPr txBox="1"/>
          <p:nvPr/>
        </p:nvSpPr>
        <p:spPr>
          <a:xfrm>
            <a:off x="3196323" y="6097717"/>
            <a:ext cx="3162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ROBERTSO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4" name="object 1764" descr=""/>
          <p:cNvSpPr txBox="1"/>
          <p:nvPr/>
        </p:nvSpPr>
        <p:spPr>
          <a:xfrm rot="21540000">
            <a:off x="3488317" y="611819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5" name="object 1765" descr=""/>
          <p:cNvSpPr txBox="1"/>
          <p:nvPr/>
        </p:nvSpPr>
        <p:spPr>
          <a:xfrm rot="19920000">
            <a:off x="3529750" y="610407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6" name="object 1766" descr=""/>
          <p:cNvSpPr txBox="1"/>
          <p:nvPr/>
        </p:nvSpPr>
        <p:spPr>
          <a:xfrm rot="20340000">
            <a:off x="3556000" y="6091730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7" name="object 1767" descr=""/>
          <p:cNvSpPr txBox="1"/>
          <p:nvPr/>
        </p:nvSpPr>
        <p:spPr>
          <a:xfrm>
            <a:off x="10405909" y="1334384"/>
            <a:ext cx="177165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HIGGIN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8" name="object 1768" descr=""/>
          <p:cNvSpPr txBox="1"/>
          <p:nvPr/>
        </p:nvSpPr>
        <p:spPr>
          <a:xfrm rot="300000">
            <a:off x="10556131" y="135276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69" name="object 1769" descr=""/>
          <p:cNvSpPr txBox="1"/>
          <p:nvPr/>
        </p:nvSpPr>
        <p:spPr>
          <a:xfrm rot="2220000">
            <a:off x="10595355" y="136487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0" name="object 1770" descr=""/>
          <p:cNvSpPr txBox="1"/>
          <p:nvPr/>
        </p:nvSpPr>
        <p:spPr>
          <a:xfrm rot="4140000">
            <a:off x="10611823" y="138483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1" name="object 1771" descr=""/>
          <p:cNvSpPr txBox="1"/>
          <p:nvPr/>
        </p:nvSpPr>
        <p:spPr>
          <a:xfrm rot="5280000">
            <a:off x="10618619" y="141468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2" name="object 1772" descr=""/>
          <p:cNvSpPr txBox="1"/>
          <p:nvPr/>
        </p:nvSpPr>
        <p:spPr>
          <a:xfrm rot="17220000">
            <a:off x="2476232" y="11803147"/>
            <a:ext cx="1303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BREE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3" name="object 1773" descr=""/>
          <p:cNvSpPr txBox="1"/>
          <p:nvPr/>
        </p:nvSpPr>
        <p:spPr>
          <a:xfrm rot="16440000">
            <a:off x="2533410" y="11728933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Z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4" name="object 1774" descr=""/>
          <p:cNvSpPr txBox="1"/>
          <p:nvPr/>
        </p:nvSpPr>
        <p:spPr>
          <a:xfrm>
            <a:off x="2521249" y="11595074"/>
            <a:ext cx="75565" cy="1593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EWAY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5" name="object 1775" descr=""/>
          <p:cNvSpPr txBox="1"/>
          <p:nvPr/>
        </p:nvSpPr>
        <p:spPr>
          <a:xfrm rot="15420000">
            <a:off x="2529292" y="115558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6" name="object 1776" descr=""/>
          <p:cNvSpPr txBox="1"/>
          <p:nvPr/>
        </p:nvSpPr>
        <p:spPr>
          <a:xfrm rot="14940000">
            <a:off x="2522276" y="11527354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7" name="object 1777" descr=""/>
          <p:cNvSpPr txBox="1"/>
          <p:nvPr/>
        </p:nvSpPr>
        <p:spPr>
          <a:xfrm rot="14880000">
            <a:off x="5804185" y="1219680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8" name="object 1778" descr=""/>
          <p:cNvSpPr txBox="1"/>
          <p:nvPr/>
        </p:nvSpPr>
        <p:spPr>
          <a:xfrm>
            <a:off x="5784509" y="1121249"/>
            <a:ext cx="77470" cy="11874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ARS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79" name="object 1779" descr=""/>
          <p:cNvSpPr txBox="1"/>
          <p:nvPr/>
        </p:nvSpPr>
        <p:spPr>
          <a:xfrm rot="16980000">
            <a:off x="5800009" y="109717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0" name="object 1780" descr=""/>
          <p:cNvSpPr txBox="1"/>
          <p:nvPr/>
        </p:nvSpPr>
        <p:spPr>
          <a:xfrm rot="19800000">
            <a:off x="5822700" y="1062589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1" name="object 1781" descr=""/>
          <p:cNvSpPr txBox="1"/>
          <p:nvPr/>
        </p:nvSpPr>
        <p:spPr>
          <a:xfrm rot="21000000">
            <a:off x="5860785" y="104704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2" name="object 1782" descr=""/>
          <p:cNvSpPr txBox="1"/>
          <p:nvPr/>
        </p:nvSpPr>
        <p:spPr>
          <a:xfrm rot="21120000">
            <a:off x="5894560" y="1041397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3" name="object 1783" descr=""/>
          <p:cNvSpPr txBox="1"/>
          <p:nvPr/>
        </p:nvSpPr>
        <p:spPr>
          <a:xfrm rot="21480000">
            <a:off x="5934325" y="1036702"/>
            <a:ext cx="11791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4" name="object 1784" descr=""/>
          <p:cNvSpPr txBox="1"/>
          <p:nvPr/>
        </p:nvSpPr>
        <p:spPr>
          <a:xfrm rot="840000">
            <a:off x="5593990" y="6850686"/>
            <a:ext cx="27915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ERIN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BROOK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5" name="object 1785" descr=""/>
          <p:cNvSpPr txBox="1"/>
          <p:nvPr/>
        </p:nvSpPr>
        <p:spPr>
          <a:xfrm rot="180000">
            <a:off x="5857073" y="688547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6" name="object 1786" descr=""/>
          <p:cNvSpPr txBox="1"/>
          <p:nvPr/>
        </p:nvSpPr>
        <p:spPr>
          <a:xfrm rot="120000">
            <a:off x="5905793" y="6888574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7" name="object 1787" descr=""/>
          <p:cNvSpPr txBox="1"/>
          <p:nvPr/>
        </p:nvSpPr>
        <p:spPr>
          <a:xfrm rot="1620000">
            <a:off x="5208047" y="1444322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8" name="object 1788" descr=""/>
          <p:cNvSpPr txBox="1"/>
          <p:nvPr/>
        </p:nvSpPr>
        <p:spPr>
          <a:xfrm rot="1680000">
            <a:off x="5232455" y="14506568"/>
            <a:ext cx="2441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IRCA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CROS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89" name="object 1789" descr=""/>
          <p:cNvSpPr txBox="1"/>
          <p:nvPr/>
        </p:nvSpPr>
        <p:spPr>
          <a:xfrm rot="480000">
            <a:off x="5451484" y="1456606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0" name="object 1790" descr=""/>
          <p:cNvSpPr txBox="1"/>
          <p:nvPr/>
        </p:nvSpPr>
        <p:spPr>
          <a:xfrm>
            <a:off x="5480765" y="14551704"/>
            <a:ext cx="178435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ING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1" name="object 1791" descr=""/>
          <p:cNvSpPr txBox="1"/>
          <p:nvPr/>
        </p:nvSpPr>
        <p:spPr>
          <a:xfrm rot="2880000">
            <a:off x="903325" y="8910219"/>
            <a:ext cx="1393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STORI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2" name="object 1792" descr=""/>
          <p:cNvSpPr txBox="1"/>
          <p:nvPr/>
        </p:nvSpPr>
        <p:spPr>
          <a:xfrm rot="2340000">
            <a:off x="1000382" y="896797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3" name="object 1793" descr=""/>
          <p:cNvSpPr txBox="1"/>
          <p:nvPr/>
        </p:nvSpPr>
        <p:spPr>
          <a:xfrm rot="1140000">
            <a:off x="1032794" y="8998591"/>
            <a:ext cx="13215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GTON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4" name="object 1794" descr=""/>
          <p:cNvSpPr txBox="1"/>
          <p:nvPr/>
        </p:nvSpPr>
        <p:spPr>
          <a:xfrm rot="20940000">
            <a:off x="1165342" y="9014554"/>
            <a:ext cx="982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5" name="object 1795" descr=""/>
          <p:cNvSpPr txBox="1"/>
          <p:nvPr/>
        </p:nvSpPr>
        <p:spPr>
          <a:xfrm>
            <a:off x="2807171" y="8799776"/>
            <a:ext cx="26479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BRIANA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6" name="object 1796" descr=""/>
          <p:cNvSpPr txBox="1"/>
          <p:nvPr/>
        </p:nvSpPr>
        <p:spPr>
          <a:xfrm>
            <a:off x="8119541" y="12069722"/>
            <a:ext cx="3625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WILLIAMS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7" name="object 1797" descr=""/>
          <p:cNvSpPr txBox="1"/>
          <p:nvPr/>
        </p:nvSpPr>
        <p:spPr>
          <a:xfrm rot="16920000">
            <a:off x="5832013" y="344571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8" name="object 1798" descr=""/>
          <p:cNvSpPr txBox="1"/>
          <p:nvPr/>
        </p:nvSpPr>
        <p:spPr>
          <a:xfrm rot="19080000">
            <a:off x="5849124" y="341874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799" name="object 1799" descr=""/>
          <p:cNvSpPr txBox="1"/>
          <p:nvPr/>
        </p:nvSpPr>
        <p:spPr>
          <a:xfrm>
            <a:off x="5877850" y="3390457"/>
            <a:ext cx="151130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DDER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0" name="object 1800" descr=""/>
          <p:cNvSpPr txBox="1"/>
          <p:nvPr/>
        </p:nvSpPr>
        <p:spPr>
          <a:xfrm rot="1380000">
            <a:off x="6013321" y="341369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1" name="object 1801" descr=""/>
          <p:cNvSpPr txBox="1"/>
          <p:nvPr/>
        </p:nvSpPr>
        <p:spPr>
          <a:xfrm rot="3840000">
            <a:off x="6036799" y="343619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2" name="object 1802" descr=""/>
          <p:cNvSpPr txBox="1"/>
          <p:nvPr/>
        </p:nvSpPr>
        <p:spPr>
          <a:xfrm rot="20460000">
            <a:off x="9513082" y="1495148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3" name="object 1803" descr=""/>
          <p:cNvSpPr txBox="1"/>
          <p:nvPr/>
        </p:nvSpPr>
        <p:spPr>
          <a:xfrm rot="21180000">
            <a:off x="9535213" y="14945345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4" name="object 1804" descr=""/>
          <p:cNvSpPr txBox="1"/>
          <p:nvPr/>
        </p:nvSpPr>
        <p:spPr>
          <a:xfrm rot="60000">
            <a:off x="9558869" y="14946669"/>
            <a:ext cx="16975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SHHAW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5" name="object 1805" descr=""/>
          <p:cNvSpPr txBox="1"/>
          <p:nvPr/>
        </p:nvSpPr>
        <p:spPr>
          <a:xfrm rot="21000000">
            <a:off x="9717484" y="1494513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6" name="object 1806" descr=""/>
          <p:cNvSpPr txBox="1"/>
          <p:nvPr/>
        </p:nvSpPr>
        <p:spPr>
          <a:xfrm rot="19320000">
            <a:off x="9757248" y="1492395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7" name="object 1807" descr=""/>
          <p:cNvSpPr txBox="1"/>
          <p:nvPr/>
        </p:nvSpPr>
        <p:spPr>
          <a:xfrm rot="19020000">
            <a:off x="9779788" y="1490391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8" name="object 1808" descr=""/>
          <p:cNvSpPr txBox="1"/>
          <p:nvPr/>
        </p:nvSpPr>
        <p:spPr>
          <a:xfrm rot="18780000">
            <a:off x="9801038" y="1488017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09" name="object 1809" descr=""/>
          <p:cNvSpPr txBox="1"/>
          <p:nvPr/>
        </p:nvSpPr>
        <p:spPr>
          <a:xfrm rot="18540000">
            <a:off x="9824167" y="1485590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0" name="object 1810" descr=""/>
          <p:cNvSpPr txBox="1"/>
          <p:nvPr/>
        </p:nvSpPr>
        <p:spPr>
          <a:xfrm rot="17940000">
            <a:off x="9828925" y="14796814"/>
            <a:ext cx="1161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1" name="object 1811" descr=""/>
          <p:cNvSpPr txBox="1"/>
          <p:nvPr/>
        </p:nvSpPr>
        <p:spPr>
          <a:xfrm rot="17640000">
            <a:off x="9879110" y="14684755"/>
            <a:ext cx="12204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2" name="object 1812" descr=""/>
          <p:cNvSpPr txBox="1"/>
          <p:nvPr/>
        </p:nvSpPr>
        <p:spPr>
          <a:xfrm>
            <a:off x="5159149" y="2828691"/>
            <a:ext cx="74930" cy="11620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RUS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3" name="object 1813" descr=""/>
          <p:cNvSpPr txBox="1"/>
          <p:nvPr/>
        </p:nvSpPr>
        <p:spPr>
          <a:xfrm rot="17160000">
            <a:off x="5173561" y="280404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4" name="object 1814" descr=""/>
          <p:cNvSpPr txBox="1"/>
          <p:nvPr/>
        </p:nvSpPr>
        <p:spPr>
          <a:xfrm rot="19560000">
            <a:off x="5191236" y="2775850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5" name="object 1815" descr=""/>
          <p:cNvSpPr txBox="1"/>
          <p:nvPr/>
        </p:nvSpPr>
        <p:spPr>
          <a:xfrm rot="20700000">
            <a:off x="5220129" y="276256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6" name="object 1816" descr=""/>
          <p:cNvSpPr txBox="1"/>
          <p:nvPr/>
        </p:nvSpPr>
        <p:spPr>
          <a:xfrm rot="19740000">
            <a:off x="5250315" y="274878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7" name="object 1817" descr=""/>
          <p:cNvSpPr txBox="1"/>
          <p:nvPr/>
        </p:nvSpPr>
        <p:spPr>
          <a:xfrm rot="18300000">
            <a:off x="5274767" y="272691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8" name="object 1818" descr=""/>
          <p:cNvSpPr txBox="1"/>
          <p:nvPr/>
        </p:nvSpPr>
        <p:spPr>
          <a:xfrm rot="19200000">
            <a:off x="5295373" y="270378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19" name="object 1819" descr=""/>
          <p:cNvSpPr txBox="1"/>
          <p:nvPr/>
        </p:nvSpPr>
        <p:spPr>
          <a:xfrm rot="21240000">
            <a:off x="5334015" y="268844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0" name="object 1820" descr=""/>
          <p:cNvSpPr txBox="1"/>
          <p:nvPr/>
        </p:nvSpPr>
        <p:spPr>
          <a:xfrm>
            <a:off x="5361889" y="2664795"/>
            <a:ext cx="685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1" name="object 1821" descr=""/>
          <p:cNvSpPr txBox="1"/>
          <p:nvPr/>
        </p:nvSpPr>
        <p:spPr>
          <a:xfrm rot="60000">
            <a:off x="8712301" y="1415134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2" name="object 1822" descr=""/>
          <p:cNvSpPr txBox="1"/>
          <p:nvPr/>
        </p:nvSpPr>
        <p:spPr>
          <a:xfrm>
            <a:off x="8741571" y="14135917"/>
            <a:ext cx="5334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3" name="object 1823" descr=""/>
          <p:cNvSpPr txBox="1"/>
          <p:nvPr/>
        </p:nvSpPr>
        <p:spPr>
          <a:xfrm rot="20640000">
            <a:off x="8763444" y="1414740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4" name="object 1824" descr=""/>
          <p:cNvSpPr txBox="1"/>
          <p:nvPr/>
        </p:nvSpPr>
        <p:spPr>
          <a:xfrm rot="19500000">
            <a:off x="8794369" y="14123491"/>
            <a:ext cx="806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RLI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5" name="object 1825" descr=""/>
          <p:cNvSpPr txBox="1"/>
          <p:nvPr/>
        </p:nvSpPr>
        <p:spPr>
          <a:xfrm rot="20100000">
            <a:off x="8848847" y="14073179"/>
            <a:ext cx="15935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NG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6" name="object 1826" descr=""/>
          <p:cNvSpPr txBox="1"/>
          <p:nvPr/>
        </p:nvSpPr>
        <p:spPr>
          <a:xfrm rot="19800000">
            <a:off x="8980855" y="14033433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7" name="object 1827" descr=""/>
          <p:cNvSpPr txBox="1"/>
          <p:nvPr/>
        </p:nvSpPr>
        <p:spPr>
          <a:xfrm rot="19500000">
            <a:off x="9001221" y="1402019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8" name="object 1828" descr=""/>
          <p:cNvSpPr txBox="1"/>
          <p:nvPr/>
        </p:nvSpPr>
        <p:spPr>
          <a:xfrm rot="20220000">
            <a:off x="9026958" y="1400419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29" name="object 1829" descr=""/>
          <p:cNvSpPr txBox="1"/>
          <p:nvPr/>
        </p:nvSpPr>
        <p:spPr>
          <a:xfrm>
            <a:off x="9067566" y="13973333"/>
            <a:ext cx="577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0" name="object 1830" descr=""/>
          <p:cNvSpPr txBox="1"/>
          <p:nvPr/>
        </p:nvSpPr>
        <p:spPr>
          <a:xfrm>
            <a:off x="9097995" y="13979042"/>
            <a:ext cx="58419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1" name="object 1831" descr=""/>
          <p:cNvSpPr txBox="1"/>
          <p:nvPr/>
        </p:nvSpPr>
        <p:spPr>
          <a:xfrm rot="540000">
            <a:off x="2118314" y="5044973"/>
            <a:ext cx="2086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MOOK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ST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2" name="object 1832" descr=""/>
          <p:cNvSpPr txBox="1"/>
          <p:nvPr/>
        </p:nvSpPr>
        <p:spPr>
          <a:xfrm rot="19320000">
            <a:off x="6407255" y="11110399"/>
            <a:ext cx="8013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NO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3" name="object 1833" descr=""/>
          <p:cNvSpPr txBox="1"/>
          <p:nvPr/>
        </p:nvSpPr>
        <p:spPr>
          <a:xfrm rot="19860000">
            <a:off x="6458590" y="1108217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4" name="object 1834" descr=""/>
          <p:cNvSpPr txBox="1"/>
          <p:nvPr/>
        </p:nvSpPr>
        <p:spPr>
          <a:xfrm rot="21420000">
            <a:off x="6486656" y="11075184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5" name="object 1835" descr=""/>
          <p:cNvSpPr txBox="1"/>
          <p:nvPr/>
        </p:nvSpPr>
        <p:spPr>
          <a:xfrm rot="1500000">
            <a:off x="6511562" y="1107983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6" name="object 1836" descr=""/>
          <p:cNvSpPr txBox="1"/>
          <p:nvPr/>
        </p:nvSpPr>
        <p:spPr>
          <a:xfrm rot="4260000">
            <a:off x="6542644" y="11135859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7" name="object 1837" descr=""/>
          <p:cNvSpPr txBox="1"/>
          <p:nvPr/>
        </p:nvSpPr>
        <p:spPr>
          <a:xfrm rot="3900000">
            <a:off x="6515437" y="11138412"/>
            <a:ext cx="1155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baseline="7936" sz="525" spc="3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8" name="object 1838" descr=""/>
          <p:cNvSpPr txBox="1"/>
          <p:nvPr/>
        </p:nvSpPr>
        <p:spPr>
          <a:xfrm rot="3600000">
            <a:off x="6575423" y="1119934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39" name="object 1839" descr=""/>
          <p:cNvSpPr txBox="1"/>
          <p:nvPr/>
        </p:nvSpPr>
        <p:spPr>
          <a:xfrm rot="3120000">
            <a:off x="6597101" y="11249661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0" name="object 1840" descr=""/>
          <p:cNvSpPr txBox="1"/>
          <p:nvPr/>
        </p:nvSpPr>
        <p:spPr>
          <a:xfrm>
            <a:off x="8011381" y="12417352"/>
            <a:ext cx="76835" cy="19494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SPRING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1" name="object 1841" descr=""/>
          <p:cNvSpPr txBox="1"/>
          <p:nvPr/>
        </p:nvSpPr>
        <p:spPr>
          <a:xfrm rot="16860000">
            <a:off x="8027893" y="1238000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2" name="object 1842" descr=""/>
          <p:cNvSpPr txBox="1"/>
          <p:nvPr/>
        </p:nvSpPr>
        <p:spPr>
          <a:xfrm rot="17100000">
            <a:off x="8035307" y="1235037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3" name="object 1843" descr=""/>
          <p:cNvSpPr txBox="1"/>
          <p:nvPr/>
        </p:nvSpPr>
        <p:spPr>
          <a:xfrm>
            <a:off x="5162196" y="3463519"/>
            <a:ext cx="75565" cy="5588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4" name="object 1844" descr=""/>
          <p:cNvSpPr txBox="1"/>
          <p:nvPr/>
        </p:nvSpPr>
        <p:spPr>
          <a:xfrm rot="18060000">
            <a:off x="5182322" y="3439264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5" name="object 1845" descr=""/>
          <p:cNvSpPr txBox="1"/>
          <p:nvPr/>
        </p:nvSpPr>
        <p:spPr>
          <a:xfrm rot="19920000">
            <a:off x="5198999" y="342353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6" name="object 1846" descr=""/>
          <p:cNvSpPr txBox="1"/>
          <p:nvPr/>
        </p:nvSpPr>
        <p:spPr>
          <a:xfrm rot="21180000">
            <a:off x="5222249" y="341639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7" name="object 1847" descr=""/>
          <p:cNvSpPr txBox="1"/>
          <p:nvPr/>
        </p:nvSpPr>
        <p:spPr>
          <a:xfrm>
            <a:off x="5252021" y="3395135"/>
            <a:ext cx="198120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SAIL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8" name="object 1848" descr=""/>
          <p:cNvSpPr txBox="1"/>
          <p:nvPr/>
        </p:nvSpPr>
        <p:spPr>
          <a:xfrm rot="21540000">
            <a:off x="11865622" y="14121333"/>
            <a:ext cx="37790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WILD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ORCHID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49" name="object 1849" descr=""/>
          <p:cNvSpPr txBox="1"/>
          <p:nvPr/>
        </p:nvSpPr>
        <p:spPr>
          <a:xfrm rot="18600000">
            <a:off x="8295185" y="817765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0" name="object 1850" descr=""/>
          <p:cNvSpPr txBox="1"/>
          <p:nvPr/>
        </p:nvSpPr>
        <p:spPr>
          <a:xfrm rot="20640000">
            <a:off x="8321012" y="815850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1" name="object 1851" descr=""/>
          <p:cNvSpPr txBox="1"/>
          <p:nvPr/>
        </p:nvSpPr>
        <p:spPr>
          <a:xfrm>
            <a:off x="8348693" y="8134015"/>
            <a:ext cx="26987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ANDON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RID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2" name="object 1852" descr=""/>
          <p:cNvSpPr txBox="1"/>
          <p:nvPr/>
        </p:nvSpPr>
        <p:spPr>
          <a:xfrm rot="720000">
            <a:off x="8592196" y="815890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3" name="object 1853" descr=""/>
          <p:cNvSpPr txBox="1"/>
          <p:nvPr/>
        </p:nvSpPr>
        <p:spPr>
          <a:xfrm rot="2940000">
            <a:off x="8622883" y="817567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4" name="object 1854" descr=""/>
          <p:cNvSpPr txBox="1"/>
          <p:nvPr/>
        </p:nvSpPr>
        <p:spPr>
          <a:xfrm>
            <a:off x="8628291" y="8206973"/>
            <a:ext cx="75565" cy="58419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5" name="object 1855" descr=""/>
          <p:cNvSpPr txBox="1"/>
          <p:nvPr/>
        </p:nvSpPr>
        <p:spPr>
          <a:xfrm rot="5520000">
            <a:off x="8634852" y="824488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6" name="object 1856" descr=""/>
          <p:cNvSpPr txBox="1"/>
          <p:nvPr/>
        </p:nvSpPr>
        <p:spPr>
          <a:xfrm rot="20820000">
            <a:off x="11470206" y="13700421"/>
            <a:ext cx="920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FLA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7" name="object 1857" descr=""/>
          <p:cNvSpPr txBox="1"/>
          <p:nvPr/>
        </p:nvSpPr>
        <p:spPr>
          <a:xfrm rot="21000000">
            <a:off x="11539793" y="13688829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8" name="object 1858" descr=""/>
          <p:cNvSpPr txBox="1"/>
          <p:nvPr/>
        </p:nvSpPr>
        <p:spPr>
          <a:xfrm>
            <a:off x="11563278" y="13669213"/>
            <a:ext cx="67945" cy="7556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859" name="object 1859" descr=""/>
          <p:cNvSpPr txBox="1"/>
          <p:nvPr/>
        </p:nvSpPr>
        <p:spPr>
          <a:xfrm rot="1200000">
            <a:off x="11607505" y="1369184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0" name="object 1860" descr=""/>
          <p:cNvSpPr txBox="1"/>
          <p:nvPr/>
        </p:nvSpPr>
        <p:spPr>
          <a:xfrm rot="2220000">
            <a:off x="11636174" y="13707326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1" name="object 1861" descr=""/>
          <p:cNvSpPr txBox="1"/>
          <p:nvPr/>
        </p:nvSpPr>
        <p:spPr>
          <a:xfrm rot="2400000">
            <a:off x="11662116" y="13738542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DS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2" name="object 1862" descr=""/>
          <p:cNvSpPr txBox="1"/>
          <p:nvPr/>
        </p:nvSpPr>
        <p:spPr>
          <a:xfrm rot="21000000">
            <a:off x="11734351" y="13748156"/>
            <a:ext cx="1715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MANOR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3" name="object 1863" descr=""/>
          <p:cNvSpPr txBox="1"/>
          <p:nvPr/>
        </p:nvSpPr>
        <p:spPr>
          <a:xfrm rot="20220000">
            <a:off x="11902605" y="13721726"/>
            <a:ext cx="628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4" name="object 1864" descr=""/>
          <p:cNvSpPr txBox="1"/>
          <p:nvPr/>
        </p:nvSpPr>
        <p:spPr>
          <a:xfrm rot="20700000">
            <a:off x="11938553" y="1371018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5" name="object 1865" descr=""/>
          <p:cNvSpPr txBox="1"/>
          <p:nvPr/>
        </p:nvSpPr>
        <p:spPr>
          <a:xfrm>
            <a:off x="1473399" y="5397846"/>
            <a:ext cx="165735" cy="430530"/>
          </a:xfrm>
          <a:prstGeom prst="rect">
            <a:avLst/>
          </a:prstGeom>
        </p:spPr>
        <p:txBody>
          <a:bodyPr wrap="square" lIns="0" tIns="1841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r>
              <a:rPr dirty="0" sz="350" spc="2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15873" sz="525" spc="-15">
                <a:solidFill>
                  <a:srgbClr val="333333"/>
                </a:solidFill>
                <a:latin typeface="Arial"/>
                <a:cs typeface="Arial"/>
              </a:rPr>
              <a:t>LIMONA</a:t>
            </a:r>
            <a:r>
              <a:rPr dirty="0" baseline="15873" sz="525" spc="-22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15873" sz="525" spc="-37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baseline="15873" sz="525">
              <a:latin typeface="Arial"/>
              <a:cs typeface="Arial"/>
            </a:endParaRPr>
          </a:p>
          <a:p>
            <a:pPr marL="167640">
              <a:lnSpc>
                <a:spcPct val="100000"/>
              </a:lnSpc>
              <a:spcBef>
                <a:spcPts val="21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AMANA</a:t>
            </a: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6" name="object 1866" descr=""/>
          <p:cNvSpPr txBox="1"/>
          <p:nvPr/>
        </p:nvSpPr>
        <p:spPr>
          <a:xfrm rot="18600000">
            <a:off x="4163498" y="293426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7" name="object 1867" descr=""/>
          <p:cNvSpPr txBox="1"/>
          <p:nvPr/>
        </p:nvSpPr>
        <p:spPr>
          <a:xfrm rot="19680000">
            <a:off x="4185714" y="291466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8" name="object 1868" descr=""/>
          <p:cNvSpPr txBox="1"/>
          <p:nvPr/>
        </p:nvSpPr>
        <p:spPr>
          <a:xfrm rot="20460000">
            <a:off x="4213743" y="290163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869" name="object 1869" descr=""/>
          <p:cNvSpPr txBox="1"/>
          <p:nvPr/>
        </p:nvSpPr>
        <p:spPr>
          <a:xfrm>
            <a:off x="4236225" y="2876497"/>
            <a:ext cx="3213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LOWTREE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0" name="object 1870" descr=""/>
          <p:cNvSpPr txBox="1"/>
          <p:nvPr/>
        </p:nvSpPr>
        <p:spPr>
          <a:xfrm rot="10560000">
            <a:off x="10891552" y="145318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1" name="object 1871" descr=""/>
          <p:cNvSpPr txBox="1"/>
          <p:nvPr/>
        </p:nvSpPr>
        <p:spPr>
          <a:xfrm rot="8940000">
            <a:off x="10862132" y="1454094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2" name="object 1872" descr=""/>
          <p:cNvSpPr txBox="1"/>
          <p:nvPr/>
        </p:nvSpPr>
        <p:spPr>
          <a:xfrm rot="6060000">
            <a:off x="10836478" y="1457329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3" name="object 1873" descr=""/>
          <p:cNvSpPr txBox="1"/>
          <p:nvPr/>
        </p:nvSpPr>
        <p:spPr>
          <a:xfrm rot="5160000">
            <a:off x="10831814" y="14610279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4" name="object 1874" descr=""/>
          <p:cNvSpPr txBox="1"/>
          <p:nvPr/>
        </p:nvSpPr>
        <p:spPr>
          <a:xfrm rot="4560000">
            <a:off x="10840227" y="1464529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5" name="object 1875" descr=""/>
          <p:cNvSpPr txBox="1"/>
          <p:nvPr/>
        </p:nvSpPr>
        <p:spPr>
          <a:xfrm rot="1740000">
            <a:off x="10863258" y="1467711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6" name="object 1876" descr=""/>
          <p:cNvSpPr txBox="1"/>
          <p:nvPr/>
        </p:nvSpPr>
        <p:spPr>
          <a:xfrm>
            <a:off x="10895211" y="14666314"/>
            <a:ext cx="23177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RIDGE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PL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7" name="object 1877" descr=""/>
          <p:cNvSpPr txBox="1"/>
          <p:nvPr/>
        </p:nvSpPr>
        <p:spPr>
          <a:xfrm rot="17700000">
            <a:off x="1998338" y="905617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8" name="object 1878" descr=""/>
          <p:cNvSpPr txBox="1"/>
          <p:nvPr/>
        </p:nvSpPr>
        <p:spPr>
          <a:xfrm rot="19080000">
            <a:off x="2015825" y="9037762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879" name="object 1879" descr=""/>
          <p:cNvSpPr txBox="1"/>
          <p:nvPr/>
        </p:nvSpPr>
        <p:spPr>
          <a:xfrm rot="19920000">
            <a:off x="2028422" y="902772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0" name="object 1880" descr=""/>
          <p:cNvSpPr txBox="1"/>
          <p:nvPr/>
        </p:nvSpPr>
        <p:spPr>
          <a:xfrm rot="20040000">
            <a:off x="2055543" y="901222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1" name="object 1881" descr=""/>
          <p:cNvSpPr txBox="1"/>
          <p:nvPr/>
        </p:nvSpPr>
        <p:spPr>
          <a:xfrm rot="20700000">
            <a:off x="2085375" y="900125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2" name="object 1882" descr=""/>
          <p:cNvSpPr txBox="1"/>
          <p:nvPr/>
        </p:nvSpPr>
        <p:spPr>
          <a:xfrm rot="120000">
            <a:off x="2129010" y="899644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3" name="object 1883" descr=""/>
          <p:cNvSpPr txBox="1"/>
          <p:nvPr/>
        </p:nvSpPr>
        <p:spPr>
          <a:xfrm rot="540000">
            <a:off x="2158904" y="899987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4" name="object 1884" descr=""/>
          <p:cNvSpPr txBox="1"/>
          <p:nvPr/>
        </p:nvSpPr>
        <p:spPr>
          <a:xfrm rot="1440000">
            <a:off x="2186060" y="9036248"/>
            <a:ext cx="17466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VEN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5" name="object 1885" descr=""/>
          <p:cNvSpPr txBox="1"/>
          <p:nvPr/>
        </p:nvSpPr>
        <p:spPr>
          <a:xfrm>
            <a:off x="1158132" y="7067277"/>
            <a:ext cx="76835" cy="11620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GUL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6" name="object 1886" descr=""/>
          <p:cNvSpPr txBox="1"/>
          <p:nvPr/>
        </p:nvSpPr>
        <p:spPr>
          <a:xfrm rot="17580000">
            <a:off x="1176858" y="7045293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7" name="object 1887" descr=""/>
          <p:cNvSpPr txBox="1"/>
          <p:nvPr/>
        </p:nvSpPr>
        <p:spPr>
          <a:xfrm rot="20820000">
            <a:off x="1204353" y="702474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8" name="object 1888" descr=""/>
          <p:cNvSpPr txBox="1"/>
          <p:nvPr/>
        </p:nvSpPr>
        <p:spPr>
          <a:xfrm>
            <a:off x="1232865" y="7000877"/>
            <a:ext cx="14097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TREA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89" name="object 1889" descr=""/>
          <p:cNvSpPr txBox="1"/>
          <p:nvPr/>
        </p:nvSpPr>
        <p:spPr>
          <a:xfrm rot="2100000">
            <a:off x="1351357" y="7031738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0" name="object 1890" descr=""/>
          <p:cNvSpPr txBox="1"/>
          <p:nvPr/>
        </p:nvSpPr>
        <p:spPr>
          <a:xfrm rot="3480000">
            <a:off x="1376905" y="7083953"/>
            <a:ext cx="86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1" name="object 1891" descr=""/>
          <p:cNvSpPr txBox="1"/>
          <p:nvPr/>
        </p:nvSpPr>
        <p:spPr>
          <a:xfrm rot="15000000">
            <a:off x="11304134" y="13429250"/>
            <a:ext cx="624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PI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2" name="object 1892" descr=""/>
          <p:cNvSpPr txBox="1"/>
          <p:nvPr/>
        </p:nvSpPr>
        <p:spPr>
          <a:xfrm rot="15660000">
            <a:off x="11298351" y="1339609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3" name="object 1893" descr=""/>
          <p:cNvSpPr txBox="1"/>
          <p:nvPr/>
        </p:nvSpPr>
        <p:spPr>
          <a:xfrm>
            <a:off x="11284806" y="13166845"/>
            <a:ext cx="76835" cy="25019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ROCKLA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4" name="object 1894" descr=""/>
          <p:cNvSpPr txBox="1"/>
          <p:nvPr/>
        </p:nvSpPr>
        <p:spPr>
          <a:xfrm rot="17760000">
            <a:off x="11304476" y="1314088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5" name="object 1895" descr=""/>
          <p:cNvSpPr txBox="1"/>
          <p:nvPr/>
        </p:nvSpPr>
        <p:spPr>
          <a:xfrm rot="19320000">
            <a:off x="11324380" y="1311764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6" name="object 1896" descr=""/>
          <p:cNvSpPr txBox="1"/>
          <p:nvPr/>
        </p:nvSpPr>
        <p:spPr>
          <a:xfrm rot="20520000">
            <a:off x="11353608" y="13096971"/>
            <a:ext cx="8766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7" name="object 1897" descr=""/>
          <p:cNvSpPr txBox="1"/>
          <p:nvPr/>
        </p:nvSpPr>
        <p:spPr>
          <a:xfrm rot="20580000">
            <a:off x="11416706" y="1308114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8" name="object 1898" descr=""/>
          <p:cNvSpPr txBox="1"/>
          <p:nvPr/>
        </p:nvSpPr>
        <p:spPr>
          <a:xfrm rot="21420000">
            <a:off x="11446590" y="1307493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899" name="object 1899" descr=""/>
          <p:cNvSpPr txBox="1"/>
          <p:nvPr/>
        </p:nvSpPr>
        <p:spPr>
          <a:xfrm>
            <a:off x="8589012" y="881067"/>
            <a:ext cx="78105" cy="379095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AL SIMMONS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0" name="object 1900" descr=""/>
          <p:cNvSpPr txBox="1"/>
          <p:nvPr/>
        </p:nvSpPr>
        <p:spPr>
          <a:xfrm rot="16020000">
            <a:off x="9652854" y="9455650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1" name="object 1901" descr=""/>
          <p:cNvSpPr txBox="1"/>
          <p:nvPr/>
        </p:nvSpPr>
        <p:spPr>
          <a:xfrm rot="16080000">
            <a:off x="9653667" y="941596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2" name="object 1902" descr=""/>
          <p:cNvSpPr txBox="1"/>
          <p:nvPr/>
        </p:nvSpPr>
        <p:spPr>
          <a:xfrm rot="16740000">
            <a:off x="9658117" y="9395997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3" name="object 1903" descr=""/>
          <p:cNvSpPr txBox="1"/>
          <p:nvPr/>
        </p:nvSpPr>
        <p:spPr>
          <a:xfrm rot="17880000">
            <a:off x="9659492" y="9364822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SP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4" name="object 1904" descr=""/>
          <p:cNvSpPr txBox="1"/>
          <p:nvPr/>
        </p:nvSpPr>
        <p:spPr>
          <a:xfrm rot="18540000">
            <a:off x="9693266" y="932585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5" name="object 1905" descr=""/>
          <p:cNvSpPr txBox="1"/>
          <p:nvPr/>
        </p:nvSpPr>
        <p:spPr>
          <a:xfrm rot="19560000">
            <a:off x="9714760" y="930424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6" name="object 1906" descr=""/>
          <p:cNvSpPr txBox="1"/>
          <p:nvPr/>
        </p:nvSpPr>
        <p:spPr>
          <a:xfrm rot="20460000">
            <a:off x="9745598" y="9289610"/>
            <a:ext cx="610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7" name="object 1907" descr=""/>
          <p:cNvSpPr txBox="1"/>
          <p:nvPr/>
        </p:nvSpPr>
        <p:spPr>
          <a:xfrm rot="21060000">
            <a:off x="9782682" y="9279269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8" name="object 1908" descr=""/>
          <p:cNvSpPr txBox="1"/>
          <p:nvPr/>
        </p:nvSpPr>
        <p:spPr>
          <a:xfrm rot="1020000">
            <a:off x="10007599" y="927853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909" name="object 1909" descr=""/>
          <p:cNvSpPr txBox="1"/>
          <p:nvPr/>
        </p:nvSpPr>
        <p:spPr>
          <a:xfrm rot="20820000">
            <a:off x="6261942" y="4957498"/>
            <a:ext cx="14297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RIDGE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0" name="object 1910" descr=""/>
          <p:cNvSpPr txBox="1"/>
          <p:nvPr/>
        </p:nvSpPr>
        <p:spPr>
          <a:xfrm rot="540000">
            <a:off x="6388259" y="4944744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1" name="object 1911" descr=""/>
          <p:cNvSpPr txBox="1"/>
          <p:nvPr/>
        </p:nvSpPr>
        <p:spPr>
          <a:xfrm rot="3420000">
            <a:off x="6419798" y="496398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2" name="object 1912" descr=""/>
          <p:cNvSpPr txBox="1"/>
          <p:nvPr/>
        </p:nvSpPr>
        <p:spPr>
          <a:xfrm>
            <a:off x="6421245" y="4988751"/>
            <a:ext cx="75565" cy="58419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3" name="object 1913" descr=""/>
          <p:cNvSpPr txBox="1"/>
          <p:nvPr/>
        </p:nvSpPr>
        <p:spPr>
          <a:xfrm rot="5520000">
            <a:off x="6430758" y="502525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4" name="object 1914" descr=""/>
          <p:cNvSpPr txBox="1"/>
          <p:nvPr/>
        </p:nvSpPr>
        <p:spPr>
          <a:xfrm rot="7200000">
            <a:off x="6420294" y="506757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5" name="object 1915" descr=""/>
          <p:cNvSpPr txBox="1"/>
          <p:nvPr/>
        </p:nvSpPr>
        <p:spPr>
          <a:xfrm rot="10080000">
            <a:off x="6391458" y="508475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6" name="object 1916" descr=""/>
          <p:cNvSpPr txBox="1"/>
          <p:nvPr/>
        </p:nvSpPr>
        <p:spPr>
          <a:xfrm>
            <a:off x="9164463" y="8921756"/>
            <a:ext cx="78740" cy="32004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HERNDON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917" name="object 1917" descr=""/>
          <p:cNvSpPr txBox="1"/>
          <p:nvPr/>
        </p:nvSpPr>
        <p:spPr>
          <a:xfrm rot="17820000">
            <a:off x="7591722" y="12279342"/>
            <a:ext cx="25098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TEVALO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8" name="object 1918" descr=""/>
          <p:cNvSpPr txBox="1"/>
          <p:nvPr/>
        </p:nvSpPr>
        <p:spPr>
          <a:xfrm rot="15840000">
            <a:off x="13925823" y="1518893"/>
            <a:ext cx="12857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ASTO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19" name="object 1919" descr=""/>
          <p:cNvSpPr txBox="1"/>
          <p:nvPr/>
        </p:nvSpPr>
        <p:spPr>
          <a:xfrm rot="16380000">
            <a:off x="13956176" y="144477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0" name="object 1920" descr=""/>
          <p:cNvSpPr txBox="1"/>
          <p:nvPr/>
        </p:nvSpPr>
        <p:spPr>
          <a:xfrm rot="16440000">
            <a:off x="13938686" y="1371911"/>
            <a:ext cx="999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1" name="object 1921" descr=""/>
          <p:cNvSpPr txBox="1"/>
          <p:nvPr/>
        </p:nvSpPr>
        <p:spPr>
          <a:xfrm>
            <a:off x="2469818" y="4079897"/>
            <a:ext cx="2724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ROSIER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2" name="object 1922" descr=""/>
          <p:cNvSpPr txBox="1"/>
          <p:nvPr/>
        </p:nvSpPr>
        <p:spPr>
          <a:xfrm>
            <a:off x="8845626" y="8648555"/>
            <a:ext cx="76200" cy="6350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3" name="object 1923" descr=""/>
          <p:cNvSpPr txBox="1"/>
          <p:nvPr/>
        </p:nvSpPr>
        <p:spPr>
          <a:xfrm rot="7980000">
            <a:off x="8840276" y="8693343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4" name="object 1924" descr=""/>
          <p:cNvSpPr txBox="1"/>
          <p:nvPr/>
        </p:nvSpPr>
        <p:spPr>
          <a:xfrm rot="10560000">
            <a:off x="8809560" y="870774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5" name="object 1925" descr=""/>
          <p:cNvSpPr txBox="1"/>
          <p:nvPr/>
        </p:nvSpPr>
        <p:spPr>
          <a:xfrm rot="10860000">
            <a:off x="8624994" y="8707242"/>
            <a:ext cx="20056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ICAN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TRL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6" name="object 1926" descr=""/>
          <p:cNvSpPr txBox="1"/>
          <p:nvPr/>
        </p:nvSpPr>
        <p:spPr>
          <a:xfrm>
            <a:off x="8117175" y="7263979"/>
            <a:ext cx="12446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AMB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7" name="object 1927" descr=""/>
          <p:cNvSpPr txBox="1"/>
          <p:nvPr/>
        </p:nvSpPr>
        <p:spPr>
          <a:xfrm rot="20580000">
            <a:off x="8217960" y="727682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8" name="object 1928" descr=""/>
          <p:cNvSpPr txBox="1"/>
          <p:nvPr/>
        </p:nvSpPr>
        <p:spPr>
          <a:xfrm rot="18720000">
            <a:off x="8247114" y="725672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29" name="object 1929" descr=""/>
          <p:cNvSpPr txBox="1"/>
          <p:nvPr/>
        </p:nvSpPr>
        <p:spPr>
          <a:xfrm>
            <a:off x="8246347" y="7132254"/>
            <a:ext cx="76835" cy="13208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RIDG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0" name="object 1930" descr=""/>
          <p:cNvSpPr txBox="1"/>
          <p:nvPr/>
        </p:nvSpPr>
        <p:spPr>
          <a:xfrm rot="16020000">
            <a:off x="8259142" y="710853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1" name="object 1931" descr=""/>
          <p:cNvSpPr txBox="1"/>
          <p:nvPr/>
        </p:nvSpPr>
        <p:spPr>
          <a:xfrm rot="13380000">
            <a:off x="8244432" y="7069703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2" name="object 1932" descr=""/>
          <p:cNvSpPr txBox="1"/>
          <p:nvPr/>
        </p:nvSpPr>
        <p:spPr>
          <a:xfrm rot="12000000">
            <a:off x="8216920" y="705408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3" name="object 1933" descr=""/>
          <p:cNvSpPr txBox="1"/>
          <p:nvPr/>
        </p:nvSpPr>
        <p:spPr>
          <a:xfrm>
            <a:off x="5146578" y="2601717"/>
            <a:ext cx="75565" cy="113664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RAV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4" name="object 1934" descr=""/>
          <p:cNvSpPr txBox="1"/>
          <p:nvPr/>
        </p:nvSpPr>
        <p:spPr>
          <a:xfrm rot="16440000">
            <a:off x="5158229" y="257599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5" name="object 1935" descr=""/>
          <p:cNvSpPr txBox="1"/>
          <p:nvPr/>
        </p:nvSpPr>
        <p:spPr>
          <a:xfrm rot="16980000">
            <a:off x="5161915" y="254563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6" name="object 1936" descr=""/>
          <p:cNvSpPr txBox="1"/>
          <p:nvPr/>
        </p:nvSpPr>
        <p:spPr>
          <a:xfrm rot="16320000">
            <a:off x="5073720" y="2396192"/>
            <a:ext cx="24535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MANOR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1937" name="object 1937" descr=""/>
          <p:cNvSpPr txBox="1"/>
          <p:nvPr/>
        </p:nvSpPr>
        <p:spPr>
          <a:xfrm>
            <a:off x="1069279" y="6832455"/>
            <a:ext cx="3905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BRANDON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PKWY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8" name="object 1938" descr=""/>
          <p:cNvSpPr txBox="1"/>
          <p:nvPr/>
        </p:nvSpPr>
        <p:spPr>
          <a:xfrm>
            <a:off x="8226217" y="1048873"/>
            <a:ext cx="75565" cy="40322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DAD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WELDON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39" name="object 1939" descr=""/>
          <p:cNvSpPr txBox="1"/>
          <p:nvPr/>
        </p:nvSpPr>
        <p:spPr>
          <a:xfrm>
            <a:off x="14648744" y="5943849"/>
            <a:ext cx="4146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baseline="7936" sz="525" spc="-22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STATE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ROAD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60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0" name="object 1940" descr=""/>
          <p:cNvSpPr txBox="1"/>
          <p:nvPr/>
        </p:nvSpPr>
        <p:spPr>
          <a:xfrm rot="11160000">
            <a:off x="1856099" y="349171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1" name="object 1941" descr=""/>
          <p:cNvSpPr txBox="1"/>
          <p:nvPr/>
        </p:nvSpPr>
        <p:spPr>
          <a:xfrm rot="13620000">
            <a:off x="1826145" y="3476741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2" name="object 1942" descr=""/>
          <p:cNvSpPr txBox="1"/>
          <p:nvPr/>
        </p:nvSpPr>
        <p:spPr>
          <a:xfrm rot="14340000">
            <a:off x="1769399" y="3426638"/>
            <a:ext cx="1011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RNE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3" name="object 1943" descr=""/>
          <p:cNvSpPr txBox="1"/>
          <p:nvPr/>
        </p:nvSpPr>
        <p:spPr>
          <a:xfrm rot="14580000">
            <a:off x="1760758" y="337258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4" name="object 1944" descr=""/>
          <p:cNvSpPr txBox="1"/>
          <p:nvPr/>
        </p:nvSpPr>
        <p:spPr>
          <a:xfrm rot="16500000">
            <a:off x="1751988" y="333016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5" name="object 1945" descr=""/>
          <p:cNvSpPr txBox="1"/>
          <p:nvPr/>
        </p:nvSpPr>
        <p:spPr>
          <a:xfrm rot="18060000">
            <a:off x="1761229" y="330134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6" name="object 1946" descr=""/>
          <p:cNvSpPr txBox="1"/>
          <p:nvPr/>
        </p:nvSpPr>
        <p:spPr>
          <a:xfrm rot="20580000">
            <a:off x="1786541" y="328041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7" name="object 1947" descr=""/>
          <p:cNvSpPr txBox="1"/>
          <p:nvPr/>
        </p:nvSpPr>
        <p:spPr>
          <a:xfrm>
            <a:off x="1814595" y="3255733"/>
            <a:ext cx="1327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8" name="object 1948" descr=""/>
          <p:cNvSpPr txBox="1"/>
          <p:nvPr/>
        </p:nvSpPr>
        <p:spPr>
          <a:xfrm>
            <a:off x="7132509" y="2241336"/>
            <a:ext cx="76835" cy="28003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JAUDON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49" name="object 1949" descr=""/>
          <p:cNvSpPr txBox="1"/>
          <p:nvPr/>
        </p:nvSpPr>
        <p:spPr>
          <a:xfrm rot="4980000">
            <a:off x="12748714" y="14026375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0" name="object 1950" descr=""/>
          <p:cNvSpPr txBox="1"/>
          <p:nvPr/>
        </p:nvSpPr>
        <p:spPr>
          <a:xfrm rot="5160000">
            <a:off x="12754045" y="1406018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1" name="object 1951" descr=""/>
          <p:cNvSpPr txBox="1"/>
          <p:nvPr/>
        </p:nvSpPr>
        <p:spPr>
          <a:xfrm rot="5640000">
            <a:off x="12701613" y="14143499"/>
            <a:ext cx="145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ADOW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2" name="object 1952" descr=""/>
          <p:cNvSpPr txBox="1"/>
          <p:nvPr/>
        </p:nvSpPr>
        <p:spPr>
          <a:xfrm rot="4800000">
            <a:off x="12744211" y="1423192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3" name="object 1953" descr=""/>
          <p:cNvSpPr txBox="1"/>
          <p:nvPr/>
        </p:nvSpPr>
        <p:spPr>
          <a:xfrm rot="4560000">
            <a:off x="12750007" y="1426092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4" name="object 1954" descr=""/>
          <p:cNvSpPr txBox="1"/>
          <p:nvPr/>
        </p:nvSpPr>
        <p:spPr>
          <a:xfrm rot="4920000">
            <a:off x="12756328" y="1429162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5" name="object 1955" descr=""/>
          <p:cNvSpPr txBox="1"/>
          <p:nvPr/>
        </p:nvSpPr>
        <p:spPr>
          <a:xfrm rot="5160000">
            <a:off x="12759342" y="1433555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6" name="object 1956" descr=""/>
          <p:cNvSpPr txBox="1"/>
          <p:nvPr/>
        </p:nvSpPr>
        <p:spPr>
          <a:xfrm rot="5700000">
            <a:off x="12760367" y="1436492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7" name="object 1957" descr=""/>
          <p:cNvSpPr txBox="1"/>
          <p:nvPr/>
        </p:nvSpPr>
        <p:spPr>
          <a:xfrm rot="18120000">
            <a:off x="1344210" y="917805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8" name="object 1958" descr=""/>
          <p:cNvSpPr txBox="1"/>
          <p:nvPr/>
        </p:nvSpPr>
        <p:spPr>
          <a:xfrm rot="18600000">
            <a:off x="1359230" y="915751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1959" name="object 1959" descr=""/>
          <p:cNvSpPr txBox="1"/>
          <p:nvPr/>
        </p:nvSpPr>
        <p:spPr>
          <a:xfrm rot="19380000">
            <a:off x="1379245" y="913721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X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0" name="object 1960" descr=""/>
          <p:cNvSpPr txBox="1"/>
          <p:nvPr/>
        </p:nvSpPr>
        <p:spPr>
          <a:xfrm>
            <a:off x="1405177" y="9108757"/>
            <a:ext cx="5270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1" name="object 1961" descr=""/>
          <p:cNvSpPr txBox="1"/>
          <p:nvPr/>
        </p:nvSpPr>
        <p:spPr>
          <a:xfrm rot="1920000">
            <a:off x="1433053" y="9139651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2" name="object 1962" descr=""/>
          <p:cNvSpPr txBox="1"/>
          <p:nvPr/>
        </p:nvSpPr>
        <p:spPr>
          <a:xfrm rot="3600000">
            <a:off x="1456304" y="916263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3" name="object 1963" descr=""/>
          <p:cNvSpPr txBox="1"/>
          <p:nvPr/>
        </p:nvSpPr>
        <p:spPr>
          <a:xfrm rot="4740000">
            <a:off x="1466244" y="919036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4" name="object 1964" descr=""/>
          <p:cNvSpPr txBox="1"/>
          <p:nvPr/>
        </p:nvSpPr>
        <p:spPr>
          <a:xfrm rot="5820000">
            <a:off x="1466349" y="923267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5" name="object 1965" descr=""/>
          <p:cNvSpPr txBox="1"/>
          <p:nvPr/>
        </p:nvSpPr>
        <p:spPr>
          <a:xfrm rot="6600000">
            <a:off x="1459133" y="926235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6" name="object 1966" descr=""/>
          <p:cNvSpPr txBox="1"/>
          <p:nvPr/>
        </p:nvSpPr>
        <p:spPr>
          <a:xfrm>
            <a:off x="4694623" y="8629863"/>
            <a:ext cx="74930" cy="18796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OAK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7" name="object 1967" descr=""/>
          <p:cNvSpPr txBox="1"/>
          <p:nvPr/>
        </p:nvSpPr>
        <p:spPr>
          <a:xfrm rot="16500000">
            <a:off x="4707089" y="860282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8" name="object 1968" descr=""/>
          <p:cNvSpPr txBox="1"/>
          <p:nvPr/>
        </p:nvSpPr>
        <p:spPr>
          <a:xfrm rot="17940000">
            <a:off x="4716580" y="857321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69" name="object 1969" descr=""/>
          <p:cNvSpPr txBox="1"/>
          <p:nvPr/>
        </p:nvSpPr>
        <p:spPr>
          <a:xfrm rot="19620000">
            <a:off x="4735352" y="8555822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0" name="object 1970" descr=""/>
          <p:cNvSpPr txBox="1"/>
          <p:nvPr/>
        </p:nvSpPr>
        <p:spPr>
          <a:xfrm rot="21420000">
            <a:off x="4751635" y="855139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1" name="object 1971" descr=""/>
          <p:cNvSpPr txBox="1"/>
          <p:nvPr/>
        </p:nvSpPr>
        <p:spPr>
          <a:xfrm rot="60000">
            <a:off x="4788835" y="8553285"/>
            <a:ext cx="12027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2" name="object 1972" descr=""/>
          <p:cNvSpPr txBox="1"/>
          <p:nvPr/>
        </p:nvSpPr>
        <p:spPr>
          <a:xfrm>
            <a:off x="4931957" y="646030"/>
            <a:ext cx="75565" cy="32258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CHASTAIN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3" name="object 1973" descr=""/>
          <p:cNvSpPr txBox="1"/>
          <p:nvPr/>
        </p:nvSpPr>
        <p:spPr>
          <a:xfrm>
            <a:off x="4147563" y="7907154"/>
            <a:ext cx="75565" cy="35750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BERKSHIRE</a:t>
            </a:r>
            <a:r>
              <a:rPr dirty="0" sz="350" spc="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4" name="object 1974" descr=""/>
          <p:cNvSpPr txBox="1"/>
          <p:nvPr/>
        </p:nvSpPr>
        <p:spPr>
          <a:xfrm rot="16560000">
            <a:off x="1460843" y="1018462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5" name="object 1975" descr=""/>
          <p:cNvSpPr txBox="1"/>
          <p:nvPr/>
        </p:nvSpPr>
        <p:spPr>
          <a:xfrm>
            <a:off x="1449464" y="9902346"/>
            <a:ext cx="227329" cy="39751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08585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RHARDT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  <a:p>
            <a:pPr marL="12700" marR="5080" indent="51435">
              <a:lnSpc>
                <a:spcPts val="600"/>
              </a:lnSpc>
              <a:spcBef>
                <a:spcPts val="4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ACAPULCO</a:t>
            </a:r>
            <a:r>
              <a:rPr dirty="0" sz="350" spc="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LAS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BRISAS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6" name="object 1976" descr=""/>
          <p:cNvSpPr txBox="1"/>
          <p:nvPr/>
        </p:nvSpPr>
        <p:spPr>
          <a:xfrm rot="15960000">
            <a:off x="1460522" y="993157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7" name="object 1977" descr=""/>
          <p:cNvSpPr txBox="1"/>
          <p:nvPr/>
        </p:nvSpPr>
        <p:spPr>
          <a:xfrm rot="17340000">
            <a:off x="10363844" y="1047920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8" name="object 1978" descr=""/>
          <p:cNvSpPr txBox="1"/>
          <p:nvPr/>
        </p:nvSpPr>
        <p:spPr>
          <a:xfrm rot="17640000">
            <a:off x="10374877" y="1045075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979" name="object 1979" descr=""/>
          <p:cNvSpPr txBox="1"/>
          <p:nvPr/>
        </p:nvSpPr>
        <p:spPr>
          <a:xfrm rot="18060000">
            <a:off x="10363884" y="10374005"/>
            <a:ext cx="1642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ONEBR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0" name="object 1980" descr=""/>
          <p:cNvSpPr txBox="1"/>
          <p:nvPr/>
        </p:nvSpPr>
        <p:spPr>
          <a:xfrm rot="17280000">
            <a:off x="10463716" y="10300295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1" name="object 1981" descr=""/>
          <p:cNvSpPr txBox="1"/>
          <p:nvPr/>
        </p:nvSpPr>
        <p:spPr>
          <a:xfrm rot="16860000">
            <a:off x="10408956" y="10203013"/>
            <a:ext cx="19499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DGE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TRL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2" name="object 1982" descr=""/>
          <p:cNvSpPr txBox="1"/>
          <p:nvPr/>
        </p:nvSpPr>
        <p:spPr>
          <a:xfrm>
            <a:off x="4134448" y="13118909"/>
            <a:ext cx="1841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TOMAH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3" name="object 1983" descr=""/>
          <p:cNvSpPr txBox="1"/>
          <p:nvPr/>
        </p:nvSpPr>
        <p:spPr>
          <a:xfrm rot="20520000">
            <a:off x="4293078" y="1313579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4" name="object 1984" descr=""/>
          <p:cNvSpPr txBox="1"/>
          <p:nvPr/>
        </p:nvSpPr>
        <p:spPr>
          <a:xfrm rot="19380000">
            <a:off x="4322346" y="13116264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5" name="object 1985" descr=""/>
          <p:cNvSpPr txBox="1"/>
          <p:nvPr/>
        </p:nvSpPr>
        <p:spPr>
          <a:xfrm rot="20160000">
            <a:off x="4356348" y="1309681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6" name="object 1986" descr=""/>
          <p:cNvSpPr txBox="1"/>
          <p:nvPr/>
        </p:nvSpPr>
        <p:spPr>
          <a:xfrm rot="20940000">
            <a:off x="4398129" y="13082491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7" name="object 1987" descr=""/>
          <p:cNvSpPr txBox="1"/>
          <p:nvPr/>
        </p:nvSpPr>
        <p:spPr>
          <a:xfrm>
            <a:off x="4420373" y="13063308"/>
            <a:ext cx="8128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RL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8" name="object 1988" descr=""/>
          <p:cNvSpPr txBox="1"/>
          <p:nvPr/>
        </p:nvSpPr>
        <p:spPr>
          <a:xfrm rot="1080000">
            <a:off x="7338895" y="99861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1989" name="object 1989" descr=""/>
          <p:cNvSpPr txBox="1"/>
          <p:nvPr/>
        </p:nvSpPr>
        <p:spPr>
          <a:xfrm rot="60000">
            <a:off x="7371435" y="9992812"/>
            <a:ext cx="624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0" name="object 1990" descr=""/>
          <p:cNvSpPr txBox="1"/>
          <p:nvPr/>
        </p:nvSpPr>
        <p:spPr>
          <a:xfrm rot="20460000">
            <a:off x="7413181" y="9986310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1" name="object 1991" descr=""/>
          <p:cNvSpPr txBox="1"/>
          <p:nvPr/>
        </p:nvSpPr>
        <p:spPr>
          <a:xfrm rot="18480000">
            <a:off x="7447596" y="996476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2" name="object 1992" descr=""/>
          <p:cNvSpPr txBox="1"/>
          <p:nvPr/>
        </p:nvSpPr>
        <p:spPr>
          <a:xfrm>
            <a:off x="7446753" y="9871185"/>
            <a:ext cx="76835" cy="10858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OLL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3" name="object 1993" descr=""/>
          <p:cNvSpPr txBox="1"/>
          <p:nvPr/>
        </p:nvSpPr>
        <p:spPr>
          <a:xfrm rot="15960000">
            <a:off x="7457362" y="9845091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4" name="object 1994" descr=""/>
          <p:cNvSpPr txBox="1"/>
          <p:nvPr/>
        </p:nvSpPr>
        <p:spPr>
          <a:xfrm rot="13740000">
            <a:off x="7436957" y="9807387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5" name="object 1995" descr=""/>
          <p:cNvSpPr txBox="1"/>
          <p:nvPr/>
        </p:nvSpPr>
        <p:spPr>
          <a:xfrm rot="10980000">
            <a:off x="7368296" y="9781954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6" name="object 1996" descr=""/>
          <p:cNvSpPr txBox="1"/>
          <p:nvPr/>
        </p:nvSpPr>
        <p:spPr>
          <a:xfrm rot="2700000">
            <a:off x="3664171" y="9320865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7" name="object 1997" descr=""/>
          <p:cNvSpPr txBox="1"/>
          <p:nvPr/>
        </p:nvSpPr>
        <p:spPr>
          <a:xfrm rot="3960000">
            <a:off x="3685686" y="9339966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8" name="object 1998" descr=""/>
          <p:cNvSpPr txBox="1"/>
          <p:nvPr/>
        </p:nvSpPr>
        <p:spPr>
          <a:xfrm rot="4920000">
            <a:off x="3685118" y="936003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1999" name="object 1999" descr=""/>
          <p:cNvSpPr txBox="1"/>
          <p:nvPr/>
        </p:nvSpPr>
        <p:spPr>
          <a:xfrm>
            <a:off x="3677813" y="9382577"/>
            <a:ext cx="76200" cy="5905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0" name="object 2000" descr=""/>
          <p:cNvSpPr txBox="1"/>
          <p:nvPr/>
        </p:nvSpPr>
        <p:spPr>
          <a:xfrm rot="6060000">
            <a:off x="3684335" y="941707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1" name="object 2001" descr=""/>
          <p:cNvSpPr txBox="1"/>
          <p:nvPr/>
        </p:nvSpPr>
        <p:spPr>
          <a:xfrm rot="5880000">
            <a:off x="3679619" y="944205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2" name="object 2002" descr=""/>
          <p:cNvSpPr txBox="1"/>
          <p:nvPr/>
        </p:nvSpPr>
        <p:spPr>
          <a:xfrm rot="5040000">
            <a:off x="3667087" y="9492782"/>
            <a:ext cx="817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3" name="object 2003" descr=""/>
          <p:cNvSpPr txBox="1"/>
          <p:nvPr/>
        </p:nvSpPr>
        <p:spPr>
          <a:xfrm rot="5160000">
            <a:off x="3685087" y="954256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4" name="object 2004" descr=""/>
          <p:cNvSpPr txBox="1"/>
          <p:nvPr/>
        </p:nvSpPr>
        <p:spPr>
          <a:xfrm>
            <a:off x="3677398" y="9580550"/>
            <a:ext cx="75565" cy="8255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5" name="object 2005" descr=""/>
          <p:cNvSpPr txBox="1"/>
          <p:nvPr/>
        </p:nvSpPr>
        <p:spPr>
          <a:xfrm rot="2640000">
            <a:off x="4394904" y="12390082"/>
            <a:ext cx="12679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CENT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6" name="object 2006" descr=""/>
          <p:cNvSpPr txBox="1"/>
          <p:nvPr/>
        </p:nvSpPr>
        <p:spPr>
          <a:xfrm rot="2940000">
            <a:off x="4481982" y="1244136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7" name="object 2007" descr=""/>
          <p:cNvSpPr txBox="1"/>
          <p:nvPr/>
        </p:nvSpPr>
        <p:spPr>
          <a:xfrm rot="3600000">
            <a:off x="4494845" y="12479179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RB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8" name="object 2008" descr=""/>
          <p:cNvSpPr txBox="1"/>
          <p:nvPr/>
        </p:nvSpPr>
        <p:spPr>
          <a:xfrm rot="4320000">
            <a:off x="4524891" y="1252037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09" name="object 2009" descr=""/>
          <p:cNvSpPr txBox="1"/>
          <p:nvPr/>
        </p:nvSpPr>
        <p:spPr>
          <a:xfrm rot="4560000">
            <a:off x="4532779" y="12551795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0" name="object 2010" descr=""/>
          <p:cNvSpPr txBox="1"/>
          <p:nvPr/>
        </p:nvSpPr>
        <p:spPr>
          <a:xfrm rot="4980000">
            <a:off x="4538594" y="1258430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1" name="object 2011" descr=""/>
          <p:cNvSpPr txBox="1"/>
          <p:nvPr/>
        </p:nvSpPr>
        <p:spPr>
          <a:xfrm>
            <a:off x="4533345" y="12609796"/>
            <a:ext cx="140970" cy="240029"/>
          </a:xfrm>
          <a:prstGeom prst="rect">
            <a:avLst/>
          </a:prstGeom>
        </p:spPr>
        <p:txBody>
          <a:bodyPr wrap="square" lIns="0" tIns="0" rIns="0" bIns="0" rtlCol="0" vert="vert">
            <a:spAutoFit/>
          </a:bodyPr>
          <a:lstStyle/>
          <a:p>
            <a:pPr marL="12700" marR="5080" indent="91440">
              <a:lnSpc>
                <a:spcPts val="52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CABB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2" name="object 2012" descr=""/>
          <p:cNvSpPr txBox="1"/>
          <p:nvPr/>
        </p:nvSpPr>
        <p:spPr>
          <a:xfrm rot="4020000">
            <a:off x="1801094" y="901185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3" name="object 2013" descr=""/>
          <p:cNvSpPr txBox="1"/>
          <p:nvPr/>
        </p:nvSpPr>
        <p:spPr>
          <a:xfrm rot="3660000">
            <a:off x="1813834" y="904146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4" name="object 2014" descr=""/>
          <p:cNvSpPr txBox="1"/>
          <p:nvPr/>
        </p:nvSpPr>
        <p:spPr>
          <a:xfrm rot="4980000">
            <a:off x="1821882" y="9072173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5" name="object 2015" descr=""/>
          <p:cNvSpPr txBox="1"/>
          <p:nvPr/>
        </p:nvSpPr>
        <p:spPr>
          <a:xfrm rot="5520000">
            <a:off x="1810496" y="9122989"/>
            <a:ext cx="811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6" name="object 2016" descr=""/>
          <p:cNvSpPr txBox="1"/>
          <p:nvPr/>
        </p:nvSpPr>
        <p:spPr>
          <a:xfrm rot="4680000">
            <a:off x="1826053" y="917487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7" name="object 2017" descr=""/>
          <p:cNvSpPr txBox="1"/>
          <p:nvPr/>
        </p:nvSpPr>
        <p:spPr>
          <a:xfrm rot="1260000">
            <a:off x="1851794" y="920888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8" name="object 2018" descr=""/>
          <p:cNvSpPr txBox="1"/>
          <p:nvPr/>
        </p:nvSpPr>
        <p:spPr>
          <a:xfrm>
            <a:off x="1880321" y="9198234"/>
            <a:ext cx="25019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REEZE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19" name="object 2019" descr=""/>
          <p:cNvSpPr txBox="1"/>
          <p:nvPr/>
        </p:nvSpPr>
        <p:spPr>
          <a:xfrm>
            <a:off x="11309136" y="9210409"/>
            <a:ext cx="78105" cy="281940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BLOUNT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0" name="object 2020" descr=""/>
          <p:cNvSpPr txBox="1"/>
          <p:nvPr/>
        </p:nvSpPr>
        <p:spPr>
          <a:xfrm>
            <a:off x="3251258" y="8458431"/>
            <a:ext cx="77470" cy="266700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MALIBU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1" name="object 2021" descr=""/>
          <p:cNvSpPr txBox="1"/>
          <p:nvPr/>
        </p:nvSpPr>
        <p:spPr>
          <a:xfrm rot="2820000">
            <a:off x="2654124" y="9854046"/>
            <a:ext cx="30676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EL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GRECO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2" name="object 2022" descr=""/>
          <p:cNvSpPr txBox="1"/>
          <p:nvPr/>
        </p:nvSpPr>
        <p:spPr>
          <a:xfrm>
            <a:off x="6880550" y="9625066"/>
            <a:ext cx="882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BU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3" name="object 2023" descr=""/>
          <p:cNvSpPr txBox="1"/>
          <p:nvPr/>
        </p:nvSpPr>
        <p:spPr>
          <a:xfrm rot="21180000">
            <a:off x="6943660" y="964238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4" name="object 2024" descr=""/>
          <p:cNvSpPr txBox="1"/>
          <p:nvPr/>
        </p:nvSpPr>
        <p:spPr>
          <a:xfrm rot="20940000">
            <a:off x="6974138" y="963867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5" name="object 2025" descr=""/>
          <p:cNvSpPr txBox="1"/>
          <p:nvPr/>
        </p:nvSpPr>
        <p:spPr>
          <a:xfrm rot="120000">
            <a:off x="7004288" y="963603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6" name="object 2026" descr=""/>
          <p:cNvSpPr txBox="1"/>
          <p:nvPr/>
        </p:nvSpPr>
        <p:spPr>
          <a:xfrm rot="300000">
            <a:off x="7034361" y="9638339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7" name="object 2027" descr=""/>
          <p:cNvSpPr txBox="1"/>
          <p:nvPr/>
        </p:nvSpPr>
        <p:spPr>
          <a:xfrm rot="2460000">
            <a:off x="7066763" y="965079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8" name="object 2028" descr=""/>
          <p:cNvSpPr txBox="1"/>
          <p:nvPr/>
        </p:nvSpPr>
        <p:spPr>
          <a:xfrm rot="4620000">
            <a:off x="7080977" y="967839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029" name="object 2029" descr=""/>
          <p:cNvSpPr txBox="1"/>
          <p:nvPr/>
        </p:nvSpPr>
        <p:spPr>
          <a:xfrm>
            <a:off x="7073271" y="9714779"/>
            <a:ext cx="76835" cy="19558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RUN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0" name="object 2030" descr=""/>
          <p:cNvSpPr txBox="1"/>
          <p:nvPr/>
        </p:nvSpPr>
        <p:spPr>
          <a:xfrm>
            <a:off x="13528625" y="13924595"/>
            <a:ext cx="5340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PELOTE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CEMETERY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1" name="object 2031" descr=""/>
          <p:cNvSpPr txBox="1"/>
          <p:nvPr/>
        </p:nvSpPr>
        <p:spPr>
          <a:xfrm>
            <a:off x="12666460" y="10671306"/>
            <a:ext cx="376555" cy="80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SUMM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ERALL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2" name="object 2032" descr=""/>
          <p:cNvSpPr txBox="1"/>
          <p:nvPr/>
        </p:nvSpPr>
        <p:spPr>
          <a:xfrm>
            <a:off x="14155354" y="11029305"/>
            <a:ext cx="39560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KEYSVILLE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3" name="object 2033" descr=""/>
          <p:cNvSpPr txBox="1"/>
          <p:nvPr/>
        </p:nvSpPr>
        <p:spPr>
          <a:xfrm rot="1620000">
            <a:off x="13417572" y="9654509"/>
            <a:ext cx="7907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RO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4" name="object 2034" descr=""/>
          <p:cNvSpPr txBox="1"/>
          <p:nvPr/>
        </p:nvSpPr>
        <p:spPr>
          <a:xfrm rot="420000">
            <a:off x="13474735" y="967234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5" name="object 2035" descr=""/>
          <p:cNvSpPr txBox="1"/>
          <p:nvPr/>
        </p:nvSpPr>
        <p:spPr>
          <a:xfrm>
            <a:off x="13504239" y="9654004"/>
            <a:ext cx="2254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BUCK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6" name="object 2036" descr=""/>
          <p:cNvSpPr txBox="1"/>
          <p:nvPr/>
        </p:nvSpPr>
        <p:spPr>
          <a:xfrm rot="16080000">
            <a:off x="7770220" y="515441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7" name="object 2037" descr=""/>
          <p:cNvSpPr txBox="1"/>
          <p:nvPr/>
        </p:nvSpPr>
        <p:spPr>
          <a:xfrm>
            <a:off x="7757453" y="5115029"/>
            <a:ext cx="75565" cy="58419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8" name="object 2038" descr=""/>
          <p:cNvSpPr txBox="1"/>
          <p:nvPr/>
        </p:nvSpPr>
        <p:spPr>
          <a:xfrm rot="16680000">
            <a:off x="7771294" y="5088937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039" name="object 2039" descr=""/>
          <p:cNvSpPr txBox="1"/>
          <p:nvPr/>
        </p:nvSpPr>
        <p:spPr>
          <a:xfrm rot="19020000">
            <a:off x="7786380" y="5055802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0" name="object 2040" descr=""/>
          <p:cNvSpPr txBox="1"/>
          <p:nvPr/>
        </p:nvSpPr>
        <p:spPr>
          <a:xfrm rot="20640000">
            <a:off x="7816187" y="503813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1" name="object 2041" descr=""/>
          <p:cNvSpPr txBox="1"/>
          <p:nvPr/>
        </p:nvSpPr>
        <p:spPr>
          <a:xfrm>
            <a:off x="7844518" y="5017504"/>
            <a:ext cx="104139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2" name="object 2042" descr=""/>
          <p:cNvSpPr txBox="1"/>
          <p:nvPr/>
        </p:nvSpPr>
        <p:spPr>
          <a:xfrm rot="660000">
            <a:off x="7921878" y="5039632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3" name="object 2043" descr=""/>
          <p:cNvSpPr txBox="1"/>
          <p:nvPr/>
        </p:nvSpPr>
        <p:spPr>
          <a:xfrm rot="960000">
            <a:off x="7944380" y="4973057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4" name="object 2044" descr=""/>
          <p:cNvSpPr txBox="1"/>
          <p:nvPr/>
        </p:nvSpPr>
        <p:spPr>
          <a:xfrm rot="960000">
            <a:off x="7954350" y="504668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5" name="object 2045" descr=""/>
          <p:cNvSpPr txBox="1"/>
          <p:nvPr/>
        </p:nvSpPr>
        <p:spPr>
          <a:xfrm rot="120000">
            <a:off x="7984594" y="505163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6" name="object 2046" descr=""/>
          <p:cNvSpPr txBox="1"/>
          <p:nvPr/>
        </p:nvSpPr>
        <p:spPr>
          <a:xfrm rot="60000">
            <a:off x="8017884" y="498583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7" name="object 2047" descr=""/>
          <p:cNvSpPr txBox="1"/>
          <p:nvPr/>
        </p:nvSpPr>
        <p:spPr>
          <a:xfrm rot="60000">
            <a:off x="8014804" y="505292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8" name="object 2048" descr=""/>
          <p:cNvSpPr txBox="1"/>
          <p:nvPr/>
        </p:nvSpPr>
        <p:spPr>
          <a:xfrm rot="900000">
            <a:off x="8059168" y="505872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49" name="object 2049" descr=""/>
          <p:cNvSpPr txBox="1"/>
          <p:nvPr/>
        </p:nvSpPr>
        <p:spPr>
          <a:xfrm rot="1080000">
            <a:off x="8087013" y="506759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0" name="object 2050" descr=""/>
          <p:cNvSpPr txBox="1"/>
          <p:nvPr/>
        </p:nvSpPr>
        <p:spPr>
          <a:xfrm>
            <a:off x="12399163" y="5266569"/>
            <a:ext cx="309880" cy="793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CO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NNELL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1" name="object 2051" descr=""/>
          <p:cNvSpPr txBox="1"/>
          <p:nvPr/>
        </p:nvSpPr>
        <p:spPr>
          <a:xfrm>
            <a:off x="1438323" y="11929386"/>
            <a:ext cx="78105" cy="25146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DUSTY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2" name="object 2052" descr=""/>
          <p:cNvSpPr txBox="1"/>
          <p:nvPr/>
        </p:nvSpPr>
        <p:spPr>
          <a:xfrm rot="60000">
            <a:off x="5191176" y="5226173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DU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3" name="object 2053" descr=""/>
          <p:cNvSpPr txBox="1"/>
          <p:nvPr/>
        </p:nvSpPr>
        <p:spPr>
          <a:xfrm rot="2460000">
            <a:off x="5248184" y="523723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4" name="object 2054" descr=""/>
          <p:cNvSpPr txBox="1"/>
          <p:nvPr/>
        </p:nvSpPr>
        <p:spPr>
          <a:xfrm rot="4920000">
            <a:off x="5266172" y="526357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5" name="object 2055" descr=""/>
          <p:cNvSpPr txBox="1"/>
          <p:nvPr/>
        </p:nvSpPr>
        <p:spPr>
          <a:xfrm>
            <a:off x="5258310" y="5288636"/>
            <a:ext cx="75565" cy="12700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6" name="object 2056" descr=""/>
          <p:cNvSpPr txBox="1"/>
          <p:nvPr/>
        </p:nvSpPr>
        <p:spPr>
          <a:xfrm rot="6000000">
            <a:off x="5265434" y="541047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7" name="object 2057" descr=""/>
          <p:cNvSpPr txBox="1"/>
          <p:nvPr/>
        </p:nvSpPr>
        <p:spPr>
          <a:xfrm rot="7560000">
            <a:off x="5251399" y="543791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8" name="object 2058" descr=""/>
          <p:cNvSpPr txBox="1"/>
          <p:nvPr/>
        </p:nvSpPr>
        <p:spPr>
          <a:xfrm>
            <a:off x="8355558" y="10025948"/>
            <a:ext cx="39560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CRESTWOOD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59" name="object 2059" descr=""/>
          <p:cNvSpPr txBox="1"/>
          <p:nvPr/>
        </p:nvSpPr>
        <p:spPr>
          <a:xfrm>
            <a:off x="8211948" y="5271151"/>
            <a:ext cx="80010" cy="487680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OLD</a:t>
            </a:r>
            <a:r>
              <a:rPr dirty="0" baseline="7936" sz="525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M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ULRENNAN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0" name="object 2060" descr=""/>
          <p:cNvSpPr txBox="1"/>
          <p:nvPr/>
        </p:nvSpPr>
        <p:spPr>
          <a:xfrm rot="20340000">
            <a:off x="3432845" y="1803590"/>
            <a:ext cx="10281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NITA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1" name="object 2061" descr=""/>
          <p:cNvSpPr txBox="1"/>
          <p:nvPr/>
        </p:nvSpPr>
        <p:spPr>
          <a:xfrm rot="3240000">
            <a:off x="9946994" y="14819331"/>
            <a:ext cx="12560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DUNL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2" name="object 2062" descr=""/>
          <p:cNvSpPr txBox="1"/>
          <p:nvPr/>
        </p:nvSpPr>
        <p:spPr>
          <a:xfrm rot="4320000">
            <a:off x="10022950" y="14871681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3" name="object 2063" descr=""/>
          <p:cNvSpPr txBox="1"/>
          <p:nvPr/>
        </p:nvSpPr>
        <p:spPr>
          <a:xfrm rot="4560000">
            <a:off x="10023445" y="1489174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4" name="object 2064" descr=""/>
          <p:cNvSpPr txBox="1"/>
          <p:nvPr/>
        </p:nvSpPr>
        <p:spPr>
          <a:xfrm rot="5100000">
            <a:off x="10027820" y="1492146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5" name="object 2065" descr=""/>
          <p:cNvSpPr txBox="1"/>
          <p:nvPr/>
        </p:nvSpPr>
        <p:spPr>
          <a:xfrm rot="6120000">
            <a:off x="10026841" y="1494992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6" name="object 2066" descr=""/>
          <p:cNvSpPr txBox="1"/>
          <p:nvPr/>
        </p:nvSpPr>
        <p:spPr>
          <a:xfrm rot="8880000">
            <a:off x="10014081" y="14976780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7" name="object 2067" descr=""/>
          <p:cNvSpPr txBox="1"/>
          <p:nvPr/>
        </p:nvSpPr>
        <p:spPr>
          <a:xfrm rot="10860000">
            <a:off x="9914831" y="14981170"/>
            <a:ext cx="1161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8" name="object 2068" descr=""/>
          <p:cNvSpPr txBox="1"/>
          <p:nvPr/>
        </p:nvSpPr>
        <p:spPr>
          <a:xfrm>
            <a:off x="4357655" y="8182752"/>
            <a:ext cx="2254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BAMA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69" name="object 2069" descr=""/>
          <p:cNvSpPr txBox="1"/>
          <p:nvPr/>
        </p:nvSpPr>
        <p:spPr>
          <a:xfrm rot="2160000">
            <a:off x="4084574" y="1353587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0" name="object 2070" descr=""/>
          <p:cNvSpPr txBox="1"/>
          <p:nvPr/>
        </p:nvSpPr>
        <p:spPr>
          <a:xfrm rot="1980000">
            <a:off x="4110765" y="13555381"/>
            <a:ext cx="5937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5">
                <a:solidFill>
                  <a:srgbClr val="333333"/>
                </a:solidFill>
                <a:latin typeface="Arial"/>
                <a:cs typeface="Arial"/>
              </a:rPr>
              <a:t>IV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1" name="object 2071" descr=""/>
          <p:cNvSpPr txBox="1"/>
          <p:nvPr/>
        </p:nvSpPr>
        <p:spPr>
          <a:xfrm rot="1080000">
            <a:off x="4146520" y="1357149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2" name="object 2072" descr=""/>
          <p:cNvSpPr txBox="1"/>
          <p:nvPr/>
        </p:nvSpPr>
        <p:spPr>
          <a:xfrm rot="300000">
            <a:off x="4178147" y="1357836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3" name="object 2073" descr=""/>
          <p:cNvSpPr txBox="1"/>
          <p:nvPr/>
        </p:nvSpPr>
        <p:spPr>
          <a:xfrm rot="120000">
            <a:off x="4220082" y="1358670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4" name="object 2074" descr=""/>
          <p:cNvSpPr txBox="1"/>
          <p:nvPr/>
        </p:nvSpPr>
        <p:spPr>
          <a:xfrm>
            <a:off x="4250211" y="13566681"/>
            <a:ext cx="3549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AMMOCK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BLVD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5" name="object 2075" descr=""/>
          <p:cNvSpPr txBox="1"/>
          <p:nvPr/>
        </p:nvSpPr>
        <p:spPr>
          <a:xfrm>
            <a:off x="1573765" y="13756490"/>
            <a:ext cx="130810" cy="52451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 marR="5080" indent="311785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LEDGE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MCMULLEN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6" name="object 2076" descr=""/>
          <p:cNvSpPr txBox="1"/>
          <p:nvPr/>
        </p:nvSpPr>
        <p:spPr>
          <a:xfrm>
            <a:off x="1326049" y="8164476"/>
            <a:ext cx="3486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FRANFORD</a:t>
            </a:r>
            <a:r>
              <a:rPr dirty="0" sz="350" spc="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7" name="object 2077" descr=""/>
          <p:cNvSpPr txBox="1"/>
          <p:nvPr/>
        </p:nvSpPr>
        <p:spPr>
          <a:xfrm>
            <a:off x="913309" y="12897051"/>
            <a:ext cx="77470" cy="28638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STONER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8" name="object 2078" descr=""/>
          <p:cNvSpPr txBox="1"/>
          <p:nvPr/>
        </p:nvSpPr>
        <p:spPr>
          <a:xfrm>
            <a:off x="5122981" y="512746"/>
            <a:ext cx="34861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VINEWOOD</a:t>
            </a:r>
            <a:r>
              <a:rPr dirty="0" sz="350" spc="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79" name="object 2079" descr=""/>
          <p:cNvSpPr txBox="1"/>
          <p:nvPr/>
        </p:nvSpPr>
        <p:spPr>
          <a:xfrm>
            <a:off x="7862171" y="1533890"/>
            <a:ext cx="75565" cy="23749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HIERS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0" name="object 2080" descr=""/>
          <p:cNvSpPr txBox="1"/>
          <p:nvPr/>
        </p:nvSpPr>
        <p:spPr>
          <a:xfrm rot="14100000">
            <a:off x="13636359" y="2238776"/>
            <a:ext cx="84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KIP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1" name="object 2081" descr=""/>
          <p:cNvSpPr txBox="1"/>
          <p:nvPr/>
        </p:nvSpPr>
        <p:spPr>
          <a:xfrm rot="15120000">
            <a:off x="13628189" y="219897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2" name="object 2082" descr=""/>
          <p:cNvSpPr txBox="1"/>
          <p:nvPr/>
        </p:nvSpPr>
        <p:spPr>
          <a:xfrm>
            <a:off x="13609656" y="2120005"/>
            <a:ext cx="77470" cy="10223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3" name="object 2083" descr=""/>
          <p:cNvSpPr txBox="1"/>
          <p:nvPr/>
        </p:nvSpPr>
        <p:spPr>
          <a:xfrm rot="17340000">
            <a:off x="13626536" y="208561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4" name="object 2084" descr=""/>
          <p:cNvSpPr txBox="1"/>
          <p:nvPr/>
        </p:nvSpPr>
        <p:spPr>
          <a:xfrm rot="17820000">
            <a:off x="13636484" y="206041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5" name="object 2085" descr=""/>
          <p:cNvSpPr txBox="1"/>
          <p:nvPr/>
        </p:nvSpPr>
        <p:spPr>
          <a:xfrm rot="19200000">
            <a:off x="13655038" y="203672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6" name="object 2086" descr=""/>
          <p:cNvSpPr txBox="1"/>
          <p:nvPr/>
        </p:nvSpPr>
        <p:spPr>
          <a:xfrm rot="960000">
            <a:off x="1606354" y="8582228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7" name="object 2087" descr=""/>
          <p:cNvSpPr txBox="1"/>
          <p:nvPr/>
        </p:nvSpPr>
        <p:spPr>
          <a:xfrm rot="1260000">
            <a:off x="1633013" y="8596670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8" name="object 2088" descr=""/>
          <p:cNvSpPr txBox="1"/>
          <p:nvPr/>
        </p:nvSpPr>
        <p:spPr>
          <a:xfrm rot="3420000">
            <a:off x="1681653" y="8623836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089" name="object 2089" descr=""/>
          <p:cNvSpPr txBox="1"/>
          <p:nvPr/>
        </p:nvSpPr>
        <p:spPr>
          <a:xfrm rot="5220000">
            <a:off x="1693429" y="865211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0" name="object 2090" descr=""/>
          <p:cNvSpPr txBox="1"/>
          <p:nvPr/>
        </p:nvSpPr>
        <p:spPr>
          <a:xfrm rot="6180000">
            <a:off x="1641435" y="8725841"/>
            <a:ext cx="1297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STON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1" name="object 2091" descr=""/>
          <p:cNvSpPr txBox="1"/>
          <p:nvPr/>
        </p:nvSpPr>
        <p:spPr>
          <a:xfrm rot="6060000">
            <a:off x="1664145" y="879819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2" name="object 2092" descr=""/>
          <p:cNvSpPr txBox="1"/>
          <p:nvPr/>
        </p:nvSpPr>
        <p:spPr>
          <a:xfrm rot="5520000">
            <a:off x="1658305" y="884476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3" name="object 2093" descr=""/>
          <p:cNvSpPr txBox="1"/>
          <p:nvPr/>
        </p:nvSpPr>
        <p:spPr>
          <a:xfrm rot="5640000">
            <a:off x="1656112" y="887412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4" name="object 2094" descr=""/>
          <p:cNvSpPr txBox="1"/>
          <p:nvPr/>
        </p:nvSpPr>
        <p:spPr>
          <a:xfrm>
            <a:off x="6349942" y="7114001"/>
            <a:ext cx="75565" cy="28130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SELKIRK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5" name="object 2095" descr=""/>
          <p:cNvSpPr txBox="1"/>
          <p:nvPr/>
        </p:nvSpPr>
        <p:spPr>
          <a:xfrm rot="20280000">
            <a:off x="1257330" y="1362771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6" name="object 2096" descr=""/>
          <p:cNvSpPr txBox="1"/>
          <p:nvPr/>
        </p:nvSpPr>
        <p:spPr>
          <a:xfrm rot="20940000">
            <a:off x="1289158" y="1361813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7" name="object 2097" descr=""/>
          <p:cNvSpPr txBox="1"/>
          <p:nvPr/>
        </p:nvSpPr>
        <p:spPr>
          <a:xfrm>
            <a:off x="1316895" y="13595619"/>
            <a:ext cx="31877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OVE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ARCADE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8" name="object 2098" descr=""/>
          <p:cNvSpPr txBox="1"/>
          <p:nvPr/>
        </p:nvSpPr>
        <p:spPr>
          <a:xfrm rot="1500000">
            <a:off x="1622575" y="1362183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099" name="object 2099" descr=""/>
          <p:cNvSpPr txBox="1"/>
          <p:nvPr/>
        </p:nvSpPr>
        <p:spPr>
          <a:xfrm rot="3480000">
            <a:off x="1645371" y="136442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0" name="object 2100" descr=""/>
          <p:cNvSpPr txBox="1"/>
          <p:nvPr/>
        </p:nvSpPr>
        <p:spPr>
          <a:xfrm>
            <a:off x="6693163" y="4028284"/>
            <a:ext cx="45148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EMERALD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HILL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1" name="object 2101" descr=""/>
          <p:cNvSpPr txBox="1"/>
          <p:nvPr/>
        </p:nvSpPr>
        <p:spPr>
          <a:xfrm rot="16320000">
            <a:off x="6241454" y="3278728"/>
            <a:ext cx="11498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HERI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2" name="object 2102" descr=""/>
          <p:cNvSpPr txBox="1"/>
          <p:nvPr/>
        </p:nvSpPr>
        <p:spPr>
          <a:xfrm rot="16860000">
            <a:off x="6275827" y="3216708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3" name="object 2103" descr=""/>
          <p:cNvSpPr txBox="1"/>
          <p:nvPr/>
        </p:nvSpPr>
        <p:spPr>
          <a:xfrm rot="19440000">
            <a:off x="6288422" y="319590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4" name="object 2104" descr=""/>
          <p:cNvSpPr txBox="1"/>
          <p:nvPr/>
        </p:nvSpPr>
        <p:spPr>
          <a:xfrm rot="21060000">
            <a:off x="6316011" y="3184029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5" name="object 2105" descr=""/>
          <p:cNvSpPr txBox="1"/>
          <p:nvPr/>
        </p:nvSpPr>
        <p:spPr>
          <a:xfrm>
            <a:off x="6347224" y="3159782"/>
            <a:ext cx="1339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6" name="object 2106" descr=""/>
          <p:cNvSpPr txBox="1"/>
          <p:nvPr/>
        </p:nvSpPr>
        <p:spPr>
          <a:xfrm>
            <a:off x="9344311" y="10595142"/>
            <a:ext cx="75565" cy="8636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SY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7" name="object 2107" descr=""/>
          <p:cNvSpPr txBox="1"/>
          <p:nvPr/>
        </p:nvSpPr>
        <p:spPr>
          <a:xfrm rot="4200000">
            <a:off x="9358532" y="1066139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8" name="object 2108" descr=""/>
          <p:cNvSpPr txBox="1"/>
          <p:nvPr/>
        </p:nvSpPr>
        <p:spPr>
          <a:xfrm rot="2940000">
            <a:off x="9370659" y="1068107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109" name="object 2109" descr=""/>
          <p:cNvSpPr txBox="1"/>
          <p:nvPr/>
        </p:nvSpPr>
        <p:spPr>
          <a:xfrm rot="1320000">
            <a:off x="9393909" y="1069887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0" name="object 2110" descr=""/>
          <p:cNvSpPr txBox="1"/>
          <p:nvPr/>
        </p:nvSpPr>
        <p:spPr>
          <a:xfrm>
            <a:off x="9425492" y="10685099"/>
            <a:ext cx="2419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OAKS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1" name="object 2111" descr=""/>
          <p:cNvSpPr txBox="1"/>
          <p:nvPr/>
        </p:nvSpPr>
        <p:spPr>
          <a:xfrm rot="20940000">
            <a:off x="9641336" y="1070148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2" name="object 2112" descr=""/>
          <p:cNvSpPr txBox="1"/>
          <p:nvPr/>
        </p:nvSpPr>
        <p:spPr>
          <a:xfrm>
            <a:off x="9305970" y="9090429"/>
            <a:ext cx="75565" cy="259079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RANCH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3" name="object 2113" descr=""/>
          <p:cNvSpPr txBox="1"/>
          <p:nvPr/>
        </p:nvSpPr>
        <p:spPr>
          <a:xfrm rot="21300000">
            <a:off x="1135711" y="200493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4" name="object 2114" descr=""/>
          <p:cNvSpPr txBox="1"/>
          <p:nvPr/>
        </p:nvSpPr>
        <p:spPr>
          <a:xfrm>
            <a:off x="1164575" y="1983999"/>
            <a:ext cx="2203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URRY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5" name="object 2115" descr=""/>
          <p:cNvSpPr txBox="1"/>
          <p:nvPr/>
        </p:nvSpPr>
        <p:spPr>
          <a:xfrm rot="16380000">
            <a:off x="5747448" y="10550997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SH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6" name="object 2116" descr=""/>
          <p:cNvSpPr txBox="1"/>
          <p:nvPr/>
        </p:nvSpPr>
        <p:spPr>
          <a:xfrm rot="17880000">
            <a:off x="5767540" y="1050682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7" name="object 2117" descr=""/>
          <p:cNvSpPr txBox="1"/>
          <p:nvPr/>
        </p:nvSpPr>
        <p:spPr>
          <a:xfrm rot="19980000">
            <a:off x="5790613" y="1048388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8" name="object 2118" descr=""/>
          <p:cNvSpPr txBox="1"/>
          <p:nvPr/>
        </p:nvSpPr>
        <p:spPr>
          <a:xfrm>
            <a:off x="5818800" y="10456643"/>
            <a:ext cx="259079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LEAF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19" name="object 2119" descr=""/>
          <p:cNvSpPr txBox="1"/>
          <p:nvPr/>
        </p:nvSpPr>
        <p:spPr>
          <a:xfrm>
            <a:off x="5339939" y="6201686"/>
            <a:ext cx="126364" cy="43370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ts val="409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SECOND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  <a:p>
            <a:pPr marL="216535">
              <a:lnSpc>
                <a:spcPts val="409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THIRD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0" name="object 2120" descr=""/>
          <p:cNvSpPr txBox="1"/>
          <p:nvPr/>
        </p:nvSpPr>
        <p:spPr>
          <a:xfrm>
            <a:off x="5349531" y="7477187"/>
            <a:ext cx="76835" cy="26352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SWEET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1" name="object 2121" descr=""/>
          <p:cNvSpPr txBox="1"/>
          <p:nvPr/>
        </p:nvSpPr>
        <p:spPr>
          <a:xfrm rot="18180000">
            <a:off x="5371774" y="745427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2" name="object 2122" descr=""/>
          <p:cNvSpPr txBox="1"/>
          <p:nvPr/>
        </p:nvSpPr>
        <p:spPr>
          <a:xfrm rot="20160000">
            <a:off x="5396510" y="743416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3" name="object 2123" descr=""/>
          <p:cNvSpPr txBox="1"/>
          <p:nvPr/>
        </p:nvSpPr>
        <p:spPr>
          <a:xfrm>
            <a:off x="5424461" y="7336810"/>
            <a:ext cx="491490" cy="149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0810">
              <a:lnSpc>
                <a:spcPct val="115999"/>
              </a:lnSpc>
              <a:spcBef>
                <a:spcPts val="10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LUMSDEN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ZE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4" name="object 2124" descr=""/>
          <p:cNvSpPr txBox="1"/>
          <p:nvPr/>
        </p:nvSpPr>
        <p:spPr>
          <a:xfrm rot="660000">
            <a:off x="1699156" y="2045784"/>
            <a:ext cx="17896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THISTLE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5" name="object 2125" descr=""/>
          <p:cNvSpPr txBox="1"/>
          <p:nvPr/>
        </p:nvSpPr>
        <p:spPr>
          <a:xfrm rot="2640000">
            <a:off x="1859571" y="207470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6" name="object 2126" descr=""/>
          <p:cNvSpPr txBox="1"/>
          <p:nvPr/>
        </p:nvSpPr>
        <p:spPr>
          <a:xfrm rot="4920000">
            <a:off x="1873144" y="2105803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7" name="object 2127" descr=""/>
          <p:cNvSpPr txBox="1"/>
          <p:nvPr/>
        </p:nvSpPr>
        <p:spPr>
          <a:xfrm>
            <a:off x="1865398" y="2129883"/>
            <a:ext cx="77470" cy="104775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WN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8" name="object 2128" descr=""/>
          <p:cNvSpPr txBox="1"/>
          <p:nvPr/>
        </p:nvSpPr>
        <p:spPr>
          <a:xfrm rot="2400000">
            <a:off x="1885369" y="222424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29" name="object 2129" descr=""/>
          <p:cNvSpPr txBox="1"/>
          <p:nvPr/>
        </p:nvSpPr>
        <p:spPr>
          <a:xfrm rot="60000">
            <a:off x="1921629" y="223544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0" name="object 2130" descr=""/>
          <p:cNvSpPr txBox="1"/>
          <p:nvPr/>
        </p:nvSpPr>
        <p:spPr>
          <a:xfrm>
            <a:off x="1708283" y="8845272"/>
            <a:ext cx="1568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ENGLI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1" name="object 2131" descr=""/>
          <p:cNvSpPr txBox="1"/>
          <p:nvPr/>
        </p:nvSpPr>
        <p:spPr>
          <a:xfrm rot="20160000">
            <a:off x="1845351" y="8852551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SH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2" name="object 2132" descr=""/>
          <p:cNvSpPr txBox="1"/>
          <p:nvPr/>
        </p:nvSpPr>
        <p:spPr>
          <a:xfrm rot="17700000">
            <a:off x="1899580" y="881357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3" name="object 2133" descr=""/>
          <p:cNvSpPr txBox="1"/>
          <p:nvPr/>
        </p:nvSpPr>
        <p:spPr>
          <a:xfrm rot="15540000">
            <a:off x="1907900" y="878101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4" name="object 2134" descr=""/>
          <p:cNvSpPr txBox="1"/>
          <p:nvPr/>
        </p:nvSpPr>
        <p:spPr>
          <a:xfrm rot="15420000">
            <a:off x="1900300" y="875351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5" name="object 2135" descr=""/>
          <p:cNvSpPr txBox="1"/>
          <p:nvPr/>
        </p:nvSpPr>
        <p:spPr>
          <a:xfrm rot="18300000">
            <a:off x="1902703" y="8724038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6" name="object 2136" descr=""/>
          <p:cNvSpPr txBox="1"/>
          <p:nvPr/>
        </p:nvSpPr>
        <p:spPr>
          <a:xfrm rot="20340000">
            <a:off x="1931080" y="8688019"/>
            <a:ext cx="13755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FS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7" name="object 2137" descr=""/>
          <p:cNvSpPr txBox="1"/>
          <p:nvPr/>
        </p:nvSpPr>
        <p:spPr>
          <a:xfrm rot="15960000">
            <a:off x="1761312" y="2513037"/>
            <a:ext cx="11089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VINE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8" name="object 2138" descr=""/>
          <p:cNvSpPr txBox="1"/>
          <p:nvPr/>
        </p:nvSpPr>
        <p:spPr>
          <a:xfrm rot="17580000">
            <a:off x="1792293" y="244890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39" name="object 2139" descr=""/>
          <p:cNvSpPr txBox="1"/>
          <p:nvPr/>
        </p:nvSpPr>
        <p:spPr>
          <a:xfrm rot="19320000">
            <a:off x="1808678" y="242743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0" name="object 2140" descr=""/>
          <p:cNvSpPr txBox="1"/>
          <p:nvPr/>
        </p:nvSpPr>
        <p:spPr>
          <a:xfrm rot="20820000">
            <a:off x="1836418" y="241453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1" name="object 2141" descr=""/>
          <p:cNvSpPr txBox="1"/>
          <p:nvPr/>
        </p:nvSpPr>
        <p:spPr>
          <a:xfrm rot="21540000">
            <a:off x="1873133" y="2410286"/>
            <a:ext cx="1155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2" name="object 2142" descr=""/>
          <p:cNvSpPr txBox="1"/>
          <p:nvPr/>
        </p:nvSpPr>
        <p:spPr>
          <a:xfrm>
            <a:off x="4984737" y="4066762"/>
            <a:ext cx="3873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LADY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ELAINE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143" name="object 2143" descr=""/>
          <p:cNvSpPr txBox="1"/>
          <p:nvPr/>
        </p:nvSpPr>
        <p:spPr>
          <a:xfrm rot="60000">
            <a:off x="7430987" y="12053300"/>
            <a:ext cx="11089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HIDE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4" name="object 2144" descr=""/>
          <p:cNvSpPr txBox="1"/>
          <p:nvPr/>
        </p:nvSpPr>
        <p:spPr>
          <a:xfrm rot="21420000">
            <a:off x="7526079" y="1205292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5" name="object 2145" descr=""/>
          <p:cNvSpPr txBox="1"/>
          <p:nvPr/>
        </p:nvSpPr>
        <p:spPr>
          <a:xfrm rot="20820000">
            <a:off x="7558922" y="12047829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6" name="object 2146" descr=""/>
          <p:cNvSpPr txBox="1"/>
          <p:nvPr/>
        </p:nvSpPr>
        <p:spPr>
          <a:xfrm rot="21240000">
            <a:off x="7599912" y="1204003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7" name="object 2147" descr=""/>
          <p:cNvSpPr txBox="1"/>
          <p:nvPr/>
        </p:nvSpPr>
        <p:spPr>
          <a:xfrm>
            <a:off x="7625315" y="12017755"/>
            <a:ext cx="126364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8" name="object 2148" descr=""/>
          <p:cNvSpPr txBox="1"/>
          <p:nvPr/>
        </p:nvSpPr>
        <p:spPr>
          <a:xfrm>
            <a:off x="8455080" y="10758232"/>
            <a:ext cx="78105" cy="440055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STEARNS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PARK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49" name="object 2149" descr=""/>
          <p:cNvSpPr txBox="1"/>
          <p:nvPr/>
        </p:nvSpPr>
        <p:spPr>
          <a:xfrm>
            <a:off x="15056925" y="2625906"/>
            <a:ext cx="76200" cy="28003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JUANITA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0" name="object 2150" descr=""/>
          <p:cNvSpPr txBox="1"/>
          <p:nvPr/>
        </p:nvSpPr>
        <p:spPr>
          <a:xfrm>
            <a:off x="2871932" y="9599175"/>
            <a:ext cx="2844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RONELE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1" name="object 2151" descr=""/>
          <p:cNvSpPr txBox="1"/>
          <p:nvPr/>
        </p:nvSpPr>
        <p:spPr>
          <a:xfrm rot="20760000">
            <a:off x="13572094" y="1592828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2" name="object 2152" descr=""/>
          <p:cNvSpPr txBox="1"/>
          <p:nvPr/>
        </p:nvSpPr>
        <p:spPr>
          <a:xfrm rot="19800000">
            <a:off x="13605195" y="1577243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3" name="object 2153" descr=""/>
          <p:cNvSpPr txBox="1"/>
          <p:nvPr/>
        </p:nvSpPr>
        <p:spPr>
          <a:xfrm rot="19920000">
            <a:off x="13637653" y="1561454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4" name="object 2154" descr=""/>
          <p:cNvSpPr txBox="1"/>
          <p:nvPr/>
        </p:nvSpPr>
        <p:spPr>
          <a:xfrm rot="20700000">
            <a:off x="13665332" y="1549194"/>
            <a:ext cx="598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FI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5" name="object 2155" descr=""/>
          <p:cNvSpPr txBox="1"/>
          <p:nvPr/>
        </p:nvSpPr>
        <p:spPr>
          <a:xfrm rot="21240000">
            <a:off x="13700214" y="15431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6" name="object 2156" descr=""/>
          <p:cNvSpPr txBox="1"/>
          <p:nvPr/>
        </p:nvSpPr>
        <p:spPr>
          <a:xfrm rot="120000">
            <a:off x="13743147" y="153931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7" name="object 2157" descr=""/>
          <p:cNvSpPr txBox="1"/>
          <p:nvPr/>
        </p:nvSpPr>
        <p:spPr>
          <a:xfrm rot="480000">
            <a:off x="13772338" y="154222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8" name="object 2158" descr=""/>
          <p:cNvSpPr txBox="1"/>
          <p:nvPr/>
        </p:nvSpPr>
        <p:spPr>
          <a:xfrm rot="1140000">
            <a:off x="13792094" y="154893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159" name="object 2159" descr=""/>
          <p:cNvSpPr txBox="1"/>
          <p:nvPr/>
        </p:nvSpPr>
        <p:spPr>
          <a:xfrm rot="1860000">
            <a:off x="13819523" y="156156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0" name="object 2160" descr=""/>
          <p:cNvSpPr txBox="1"/>
          <p:nvPr/>
        </p:nvSpPr>
        <p:spPr>
          <a:xfrm rot="21060000">
            <a:off x="13816557" y="2041053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1" name="object 2161" descr=""/>
          <p:cNvSpPr txBox="1"/>
          <p:nvPr/>
        </p:nvSpPr>
        <p:spPr>
          <a:xfrm rot="600000">
            <a:off x="13840202" y="2043283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2" name="object 2162" descr=""/>
          <p:cNvSpPr txBox="1"/>
          <p:nvPr/>
        </p:nvSpPr>
        <p:spPr>
          <a:xfrm rot="1320000">
            <a:off x="13876142" y="2068578"/>
            <a:ext cx="1297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NGFE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3" name="object 2163" descr=""/>
          <p:cNvSpPr txBox="1"/>
          <p:nvPr/>
        </p:nvSpPr>
        <p:spPr>
          <a:xfrm rot="1620000">
            <a:off x="13984034" y="2097443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4" name="object 2164" descr=""/>
          <p:cNvSpPr txBox="1"/>
          <p:nvPr/>
        </p:nvSpPr>
        <p:spPr>
          <a:xfrm rot="2520000">
            <a:off x="14001867" y="211134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5" name="object 2165" descr=""/>
          <p:cNvSpPr txBox="1"/>
          <p:nvPr/>
        </p:nvSpPr>
        <p:spPr>
          <a:xfrm rot="2700000">
            <a:off x="14020795" y="2131205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6" name="object 2166" descr=""/>
          <p:cNvSpPr txBox="1"/>
          <p:nvPr/>
        </p:nvSpPr>
        <p:spPr>
          <a:xfrm rot="4080000">
            <a:off x="14036788" y="2162623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7" name="object 2167" descr=""/>
          <p:cNvSpPr txBox="1"/>
          <p:nvPr/>
        </p:nvSpPr>
        <p:spPr>
          <a:xfrm>
            <a:off x="14044713" y="2204420"/>
            <a:ext cx="75565" cy="8826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8" name="object 2168" descr=""/>
          <p:cNvSpPr txBox="1"/>
          <p:nvPr/>
        </p:nvSpPr>
        <p:spPr>
          <a:xfrm rot="5040000">
            <a:off x="6826268" y="768398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169" name="object 2169" descr=""/>
          <p:cNvSpPr txBox="1"/>
          <p:nvPr/>
        </p:nvSpPr>
        <p:spPr>
          <a:xfrm rot="4860000">
            <a:off x="6831004" y="771211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0" name="object 2170" descr=""/>
          <p:cNvSpPr txBox="1"/>
          <p:nvPr/>
        </p:nvSpPr>
        <p:spPr>
          <a:xfrm rot="2520000">
            <a:off x="6847492" y="774731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1" name="object 2171" descr=""/>
          <p:cNvSpPr txBox="1"/>
          <p:nvPr/>
        </p:nvSpPr>
        <p:spPr>
          <a:xfrm rot="780000">
            <a:off x="6878586" y="77627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2" name="object 2172" descr=""/>
          <p:cNvSpPr txBox="1"/>
          <p:nvPr/>
        </p:nvSpPr>
        <p:spPr>
          <a:xfrm rot="180000">
            <a:off x="6909969" y="7767035"/>
            <a:ext cx="606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3" name="object 2173" descr=""/>
          <p:cNvSpPr txBox="1"/>
          <p:nvPr/>
        </p:nvSpPr>
        <p:spPr>
          <a:xfrm rot="21420000">
            <a:off x="6951344" y="776697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4" name="object 2174" descr=""/>
          <p:cNvSpPr txBox="1"/>
          <p:nvPr/>
        </p:nvSpPr>
        <p:spPr>
          <a:xfrm rot="18660000">
            <a:off x="6987222" y="775115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5" name="object 2175" descr=""/>
          <p:cNvSpPr txBox="1"/>
          <p:nvPr/>
        </p:nvSpPr>
        <p:spPr>
          <a:xfrm rot="16500000">
            <a:off x="7002884" y="770989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6" name="object 2176" descr=""/>
          <p:cNvSpPr txBox="1"/>
          <p:nvPr/>
        </p:nvSpPr>
        <p:spPr>
          <a:xfrm>
            <a:off x="6991882" y="7676274"/>
            <a:ext cx="76200" cy="5715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7" name="object 2177" descr=""/>
          <p:cNvSpPr txBox="1"/>
          <p:nvPr/>
        </p:nvSpPr>
        <p:spPr>
          <a:xfrm rot="15480000">
            <a:off x="6999655" y="765055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8" name="object 2178" descr=""/>
          <p:cNvSpPr txBox="1"/>
          <p:nvPr/>
        </p:nvSpPr>
        <p:spPr>
          <a:xfrm rot="15720000">
            <a:off x="6993630" y="762184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179" name="object 2179" descr=""/>
          <p:cNvSpPr txBox="1"/>
          <p:nvPr/>
        </p:nvSpPr>
        <p:spPr>
          <a:xfrm>
            <a:off x="6980646" y="7569040"/>
            <a:ext cx="74930" cy="577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0" name="object 2180" descr=""/>
          <p:cNvSpPr txBox="1"/>
          <p:nvPr/>
        </p:nvSpPr>
        <p:spPr>
          <a:xfrm rot="15900000">
            <a:off x="6988883" y="754523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1" name="object 2181" descr=""/>
          <p:cNvSpPr txBox="1"/>
          <p:nvPr/>
        </p:nvSpPr>
        <p:spPr>
          <a:xfrm rot="5280000">
            <a:off x="6734874" y="314180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2" name="object 2182" descr=""/>
          <p:cNvSpPr txBox="1"/>
          <p:nvPr/>
        </p:nvSpPr>
        <p:spPr>
          <a:xfrm rot="4080000">
            <a:off x="6741240" y="317403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3" name="object 2183" descr=""/>
          <p:cNvSpPr txBox="1"/>
          <p:nvPr/>
        </p:nvSpPr>
        <p:spPr>
          <a:xfrm rot="3600000">
            <a:off x="6754339" y="3203082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4" name="object 2184" descr=""/>
          <p:cNvSpPr txBox="1"/>
          <p:nvPr/>
        </p:nvSpPr>
        <p:spPr>
          <a:xfrm rot="3840000">
            <a:off x="6770181" y="3228352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5" name="object 2185" descr=""/>
          <p:cNvSpPr txBox="1"/>
          <p:nvPr/>
        </p:nvSpPr>
        <p:spPr>
          <a:xfrm rot="4620000">
            <a:off x="6775183" y="3258679"/>
            <a:ext cx="606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6" name="object 2186" descr=""/>
          <p:cNvSpPr txBox="1"/>
          <p:nvPr/>
        </p:nvSpPr>
        <p:spPr>
          <a:xfrm rot="3540000">
            <a:off x="6790122" y="329402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7" name="object 2187" descr=""/>
          <p:cNvSpPr txBox="1"/>
          <p:nvPr/>
        </p:nvSpPr>
        <p:spPr>
          <a:xfrm rot="3180000">
            <a:off x="6807403" y="3317243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8" name="object 2188" descr=""/>
          <p:cNvSpPr txBox="1"/>
          <p:nvPr/>
        </p:nvSpPr>
        <p:spPr>
          <a:xfrm rot="3480000">
            <a:off x="6829853" y="335002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189" name="object 2189" descr=""/>
          <p:cNvSpPr txBox="1"/>
          <p:nvPr/>
        </p:nvSpPr>
        <p:spPr>
          <a:xfrm rot="3780000">
            <a:off x="6840862" y="3387813"/>
            <a:ext cx="73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UT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0" name="object 2190" descr=""/>
          <p:cNvSpPr txBox="1"/>
          <p:nvPr/>
        </p:nvSpPr>
        <p:spPr>
          <a:xfrm rot="4860000">
            <a:off x="6855922" y="3459855"/>
            <a:ext cx="8548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1" name="object 2191" descr=""/>
          <p:cNvSpPr txBox="1"/>
          <p:nvPr/>
        </p:nvSpPr>
        <p:spPr>
          <a:xfrm rot="5820000">
            <a:off x="6875544" y="350785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2" name="object 2192" descr=""/>
          <p:cNvSpPr txBox="1"/>
          <p:nvPr/>
        </p:nvSpPr>
        <p:spPr>
          <a:xfrm rot="16860000">
            <a:off x="10017174" y="9985389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BE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3" name="object 2193" descr=""/>
          <p:cNvSpPr txBox="1"/>
          <p:nvPr/>
        </p:nvSpPr>
        <p:spPr>
          <a:xfrm rot="17220000">
            <a:off x="10036912" y="994078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4" name="object 2194" descr=""/>
          <p:cNvSpPr txBox="1"/>
          <p:nvPr/>
        </p:nvSpPr>
        <p:spPr>
          <a:xfrm rot="18420000">
            <a:off x="10050171" y="991501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5" name="object 2195" descr=""/>
          <p:cNvSpPr txBox="1"/>
          <p:nvPr/>
        </p:nvSpPr>
        <p:spPr>
          <a:xfrm rot="19380000">
            <a:off x="10075781" y="988735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6" name="object 2196" descr=""/>
          <p:cNvSpPr txBox="1"/>
          <p:nvPr/>
        </p:nvSpPr>
        <p:spPr>
          <a:xfrm rot="20340000">
            <a:off x="10101452" y="987253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7" name="object 2197" descr=""/>
          <p:cNvSpPr txBox="1"/>
          <p:nvPr/>
        </p:nvSpPr>
        <p:spPr>
          <a:xfrm rot="21000000">
            <a:off x="10136278" y="9858537"/>
            <a:ext cx="10281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EEK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8" name="object 2198" descr=""/>
          <p:cNvSpPr txBox="1"/>
          <p:nvPr/>
        </p:nvSpPr>
        <p:spPr>
          <a:xfrm rot="300000">
            <a:off x="10237861" y="9854855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199" name="object 2199" descr=""/>
          <p:cNvSpPr txBox="1"/>
          <p:nvPr/>
        </p:nvSpPr>
        <p:spPr>
          <a:xfrm>
            <a:off x="10573546" y="10502352"/>
            <a:ext cx="74930" cy="14922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CYPR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0" name="object 2200" descr=""/>
          <p:cNvSpPr txBox="1"/>
          <p:nvPr/>
        </p:nvSpPr>
        <p:spPr>
          <a:xfrm rot="16320000">
            <a:off x="10585858" y="1047955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1" name="object 2201" descr=""/>
          <p:cNvSpPr txBox="1"/>
          <p:nvPr/>
        </p:nvSpPr>
        <p:spPr>
          <a:xfrm rot="17220000">
            <a:off x="10590124" y="1045055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2" name="object 2202" descr=""/>
          <p:cNvSpPr txBox="1"/>
          <p:nvPr/>
        </p:nvSpPr>
        <p:spPr>
          <a:xfrm rot="18420000">
            <a:off x="10602974" y="1042415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3" name="object 2203" descr=""/>
          <p:cNvSpPr txBox="1"/>
          <p:nvPr/>
        </p:nvSpPr>
        <p:spPr>
          <a:xfrm rot="19560000">
            <a:off x="10630256" y="10393802"/>
            <a:ext cx="5151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4" name="object 2204" descr=""/>
          <p:cNvSpPr txBox="1"/>
          <p:nvPr/>
        </p:nvSpPr>
        <p:spPr>
          <a:xfrm rot="20220000">
            <a:off x="10651612" y="1038138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5" name="object 2205" descr=""/>
          <p:cNvSpPr txBox="1"/>
          <p:nvPr/>
        </p:nvSpPr>
        <p:spPr>
          <a:xfrm rot="20820000">
            <a:off x="10687864" y="10350466"/>
            <a:ext cx="21731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NDING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6" name="object 2206" descr=""/>
          <p:cNvSpPr txBox="1"/>
          <p:nvPr/>
        </p:nvSpPr>
        <p:spPr>
          <a:xfrm>
            <a:off x="7044924" y="12519975"/>
            <a:ext cx="276225" cy="7874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BROOKVILL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7" name="object 2207" descr=""/>
          <p:cNvSpPr txBox="1"/>
          <p:nvPr/>
        </p:nvSpPr>
        <p:spPr>
          <a:xfrm rot="300000">
            <a:off x="7295308" y="1254097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8" name="object 2208" descr=""/>
          <p:cNvSpPr txBox="1"/>
          <p:nvPr/>
        </p:nvSpPr>
        <p:spPr>
          <a:xfrm rot="3420000">
            <a:off x="7328012" y="125594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09" name="object 2209" descr=""/>
          <p:cNvSpPr txBox="1"/>
          <p:nvPr/>
        </p:nvSpPr>
        <p:spPr>
          <a:xfrm rot="4860000">
            <a:off x="7338750" y="1258733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0" name="object 2210" descr=""/>
          <p:cNvSpPr txBox="1"/>
          <p:nvPr/>
        </p:nvSpPr>
        <p:spPr>
          <a:xfrm>
            <a:off x="4814916" y="13217707"/>
            <a:ext cx="281940" cy="774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MYRTLE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1" name="object 2211" descr=""/>
          <p:cNvSpPr txBox="1"/>
          <p:nvPr/>
        </p:nvSpPr>
        <p:spPr>
          <a:xfrm>
            <a:off x="8034981" y="810170"/>
            <a:ext cx="2546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ACKER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2" name="object 2212" descr=""/>
          <p:cNvSpPr txBox="1"/>
          <p:nvPr/>
        </p:nvSpPr>
        <p:spPr>
          <a:xfrm rot="18840000">
            <a:off x="6115555" y="637884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3" name="object 2213" descr=""/>
          <p:cNvSpPr txBox="1"/>
          <p:nvPr/>
        </p:nvSpPr>
        <p:spPr>
          <a:xfrm rot="20280000">
            <a:off x="6135835" y="636526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4" name="object 2214" descr=""/>
          <p:cNvSpPr txBox="1"/>
          <p:nvPr/>
        </p:nvSpPr>
        <p:spPr>
          <a:xfrm rot="20820000">
            <a:off x="6163958" y="6355196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5" name="object 2215" descr=""/>
          <p:cNvSpPr txBox="1"/>
          <p:nvPr/>
        </p:nvSpPr>
        <p:spPr>
          <a:xfrm>
            <a:off x="6187454" y="6336452"/>
            <a:ext cx="239395" cy="7874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RICO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FOR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6" name="object 2216" descr=""/>
          <p:cNvSpPr txBox="1"/>
          <p:nvPr/>
        </p:nvSpPr>
        <p:spPr>
          <a:xfrm rot="1140000">
            <a:off x="6397717" y="636024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7" name="object 2217" descr=""/>
          <p:cNvSpPr txBox="1"/>
          <p:nvPr/>
        </p:nvSpPr>
        <p:spPr>
          <a:xfrm rot="3000000">
            <a:off x="6423575" y="637884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8" name="object 2218" descr=""/>
          <p:cNvSpPr txBox="1"/>
          <p:nvPr/>
        </p:nvSpPr>
        <p:spPr>
          <a:xfrm rot="4800000">
            <a:off x="6437162" y="6405314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219" name="object 2219" descr=""/>
          <p:cNvSpPr txBox="1"/>
          <p:nvPr/>
        </p:nvSpPr>
        <p:spPr>
          <a:xfrm rot="5220000">
            <a:off x="6427504" y="6460014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0" name="object 2220" descr=""/>
          <p:cNvSpPr txBox="1"/>
          <p:nvPr/>
        </p:nvSpPr>
        <p:spPr>
          <a:xfrm rot="21120000">
            <a:off x="3504541" y="12392499"/>
            <a:ext cx="8548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HIC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1" name="object 2221" descr=""/>
          <p:cNvSpPr txBox="1"/>
          <p:nvPr/>
        </p:nvSpPr>
        <p:spPr>
          <a:xfrm rot="20280000">
            <a:off x="3570031" y="1238127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2" name="object 2222" descr=""/>
          <p:cNvSpPr txBox="1"/>
          <p:nvPr/>
        </p:nvSpPr>
        <p:spPr>
          <a:xfrm rot="19800000">
            <a:off x="3599977" y="12357613"/>
            <a:ext cx="7960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3" name="object 2223" descr=""/>
          <p:cNvSpPr txBox="1"/>
          <p:nvPr/>
        </p:nvSpPr>
        <p:spPr>
          <a:xfrm rot="19140000">
            <a:off x="3651735" y="1233085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4" name="object 2224" descr=""/>
          <p:cNvSpPr txBox="1"/>
          <p:nvPr/>
        </p:nvSpPr>
        <p:spPr>
          <a:xfrm rot="18720000">
            <a:off x="3682572" y="1229797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5" name="object 2225" descr=""/>
          <p:cNvSpPr txBox="1"/>
          <p:nvPr/>
        </p:nvSpPr>
        <p:spPr>
          <a:xfrm rot="18000000">
            <a:off x="3700998" y="1227251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6" name="object 2226" descr=""/>
          <p:cNvSpPr txBox="1"/>
          <p:nvPr/>
        </p:nvSpPr>
        <p:spPr>
          <a:xfrm rot="17880000">
            <a:off x="3716032" y="12246153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7" name="object 2227" descr=""/>
          <p:cNvSpPr txBox="1"/>
          <p:nvPr/>
        </p:nvSpPr>
        <p:spPr>
          <a:xfrm rot="17340000">
            <a:off x="3728337" y="1221838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8" name="object 2228" descr=""/>
          <p:cNvSpPr txBox="1"/>
          <p:nvPr/>
        </p:nvSpPr>
        <p:spPr>
          <a:xfrm rot="16920000">
            <a:off x="3723744" y="12164292"/>
            <a:ext cx="8931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29" name="object 2229" descr=""/>
          <p:cNvSpPr txBox="1"/>
          <p:nvPr/>
        </p:nvSpPr>
        <p:spPr>
          <a:xfrm rot="17400000">
            <a:off x="3752607" y="1211347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0" name="object 2230" descr=""/>
          <p:cNvSpPr txBox="1"/>
          <p:nvPr/>
        </p:nvSpPr>
        <p:spPr>
          <a:xfrm rot="16740000">
            <a:off x="10664129" y="14180982"/>
            <a:ext cx="28667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BOYETTE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1" name="object 2231" descr=""/>
          <p:cNvSpPr txBox="1"/>
          <p:nvPr/>
        </p:nvSpPr>
        <p:spPr>
          <a:xfrm rot="17880000">
            <a:off x="7758538" y="12250501"/>
            <a:ext cx="17404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HILL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2" name="object 2232" descr=""/>
          <p:cNvSpPr txBox="1"/>
          <p:nvPr/>
        </p:nvSpPr>
        <p:spPr>
          <a:xfrm>
            <a:off x="12209617" y="12347519"/>
            <a:ext cx="77470" cy="36893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POWERLINE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3" name="object 2233" descr=""/>
          <p:cNvSpPr txBox="1"/>
          <p:nvPr/>
        </p:nvSpPr>
        <p:spPr>
          <a:xfrm>
            <a:off x="14193383" y="4473312"/>
            <a:ext cx="3473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HOLLOWAY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4" name="object 2234" descr=""/>
          <p:cNvSpPr txBox="1"/>
          <p:nvPr/>
        </p:nvSpPr>
        <p:spPr>
          <a:xfrm>
            <a:off x="3290735" y="7413619"/>
            <a:ext cx="1905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BARRIN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5" name="object 2235" descr=""/>
          <p:cNvSpPr txBox="1"/>
          <p:nvPr/>
        </p:nvSpPr>
        <p:spPr>
          <a:xfrm rot="1680000">
            <a:off x="3453987" y="7442723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6" name="object 2236" descr=""/>
          <p:cNvSpPr txBox="1"/>
          <p:nvPr/>
        </p:nvSpPr>
        <p:spPr>
          <a:xfrm rot="3240000">
            <a:off x="3479314" y="7462074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7" name="object 2237" descr=""/>
          <p:cNvSpPr txBox="1"/>
          <p:nvPr/>
        </p:nvSpPr>
        <p:spPr>
          <a:xfrm rot="3780000">
            <a:off x="3490526" y="7486429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8" name="object 2238" descr=""/>
          <p:cNvSpPr txBox="1"/>
          <p:nvPr/>
        </p:nvSpPr>
        <p:spPr>
          <a:xfrm rot="4860000">
            <a:off x="3500958" y="751533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39" name="object 2239" descr=""/>
          <p:cNvSpPr txBox="1"/>
          <p:nvPr/>
        </p:nvSpPr>
        <p:spPr>
          <a:xfrm rot="5520000">
            <a:off x="3491482" y="7574584"/>
            <a:ext cx="7699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0" name="object 2240" descr=""/>
          <p:cNvSpPr txBox="1"/>
          <p:nvPr/>
        </p:nvSpPr>
        <p:spPr>
          <a:xfrm rot="2280000">
            <a:off x="1176691" y="2503108"/>
            <a:ext cx="1039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OPE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1" name="object 2241" descr=""/>
          <p:cNvSpPr txBox="1"/>
          <p:nvPr/>
        </p:nvSpPr>
        <p:spPr>
          <a:xfrm rot="1800000">
            <a:off x="1252921" y="254198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2" name="object 2242" descr=""/>
          <p:cNvSpPr txBox="1"/>
          <p:nvPr/>
        </p:nvSpPr>
        <p:spPr>
          <a:xfrm rot="21360000">
            <a:off x="1296238" y="255211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3" name="object 2243" descr=""/>
          <p:cNvSpPr txBox="1"/>
          <p:nvPr/>
        </p:nvSpPr>
        <p:spPr>
          <a:xfrm rot="21300000">
            <a:off x="1319024" y="2549511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4" name="object 2244" descr=""/>
          <p:cNvSpPr txBox="1"/>
          <p:nvPr/>
        </p:nvSpPr>
        <p:spPr>
          <a:xfrm rot="21480000">
            <a:off x="1333878" y="254948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5" name="object 2245" descr=""/>
          <p:cNvSpPr txBox="1"/>
          <p:nvPr/>
        </p:nvSpPr>
        <p:spPr>
          <a:xfrm rot="300000">
            <a:off x="1373264" y="2559136"/>
            <a:ext cx="19623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D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LOOP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6" name="object 2246" descr=""/>
          <p:cNvSpPr txBox="1"/>
          <p:nvPr/>
        </p:nvSpPr>
        <p:spPr>
          <a:xfrm>
            <a:off x="10766224" y="9252495"/>
            <a:ext cx="76835" cy="23939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LEWIS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7" name="object 2247" descr=""/>
          <p:cNvSpPr txBox="1"/>
          <p:nvPr/>
        </p:nvSpPr>
        <p:spPr>
          <a:xfrm>
            <a:off x="1618087" y="12150346"/>
            <a:ext cx="74930" cy="24828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VALRIE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8" name="object 2248" descr=""/>
          <p:cNvSpPr txBox="1"/>
          <p:nvPr/>
        </p:nvSpPr>
        <p:spPr>
          <a:xfrm rot="360000">
            <a:off x="11534573" y="2868085"/>
            <a:ext cx="817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350">
              <a:latin typeface="Arial"/>
              <a:cs typeface="Arial"/>
            </a:endParaRPr>
          </a:p>
        </p:txBody>
      </p:sp>
      <p:sp>
        <p:nvSpPr>
          <p:cNvPr id="2249" name="object 2249" descr=""/>
          <p:cNvSpPr txBox="1"/>
          <p:nvPr/>
        </p:nvSpPr>
        <p:spPr>
          <a:xfrm>
            <a:off x="11597273" y="2850606"/>
            <a:ext cx="577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0" name="object 2250" descr=""/>
          <p:cNvSpPr txBox="1"/>
          <p:nvPr/>
        </p:nvSpPr>
        <p:spPr>
          <a:xfrm rot="20040000">
            <a:off x="11631309" y="286328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1" name="object 2251" descr=""/>
          <p:cNvSpPr txBox="1"/>
          <p:nvPr/>
        </p:nvSpPr>
        <p:spPr>
          <a:xfrm rot="18600000">
            <a:off x="11654055" y="2823770"/>
            <a:ext cx="9097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ELL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2" name="object 2252" descr=""/>
          <p:cNvSpPr txBox="1"/>
          <p:nvPr/>
        </p:nvSpPr>
        <p:spPr>
          <a:xfrm rot="21540000">
            <a:off x="11728776" y="2792813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3" name="object 2253" descr=""/>
          <p:cNvSpPr txBox="1"/>
          <p:nvPr/>
        </p:nvSpPr>
        <p:spPr>
          <a:xfrm rot="1740000">
            <a:off x="4140164" y="1369419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4" name="object 2254" descr=""/>
          <p:cNvSpPr txBox="1"/>
          <p:nvPr/>
        </p:nvSpPr>
        <p:spPr>
          <a:xfrm rot="960000">
            <a:off x="4168064" y="1370689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5" name="object 2255" descr=""/>
          <p:cNvSpPr txBox="1"/>
          <p:nvPr/>
        </p:nvSpPr>
        <p:spPr>
          <a:xfrm rot="420000">
            <a:off x="4204093" y="13715234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OA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6" name="object 2256" descr=""/>
          <p:cNvSpPr txBox="1"/>
          <p:nvPr/>
        </p:nvSpPr>
        <p:spPr>
          <a:xfrm rot="240000">
            <a:off x="4261618" y="1372097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7" name="object 2257" descr=""/>
          <p:cNvSpPr txBox="1"/>
          <p:nvPr/>
        </p:nvSpPr>
        <p:spPr>
          <a:xfrm rot="20940000">
            <a:off x="4287715" y="1371891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8" name="object 2258" descr=""/>
          <p:cNvSpPr txBox="1"/>
          <p:nvPr/>
        </p:nvSpPr>
        <p:spPr>
          <a:xfrm rot="660000">
            <a:off x="4328524" y="13718240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59" name="object 2259" descr=""/>
          <p:cNvSpPr txBox="1"/>
          <p:nvPr/>
        </p:nvSpPr>
        <p:spPr>
          <a:xfrm rot="21480000">
            <a:off x="4353779" y="1372087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0" name="object 2260" descr=""/>
          <p:cNvSpPr txBox="1"/>
          <p:nvPr/>
        </p:nvSpPr>
        <p:spPr>
          <a:xfrm rot="21300000">
            <a:off x="4385647" y="1371854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1" name="object 2261" descr=""/>
          <p:cNvSpPr txBox="1"/>
          <p:nvPr/>
        </p:nvSpPr>
        <p:spPr>
          <a:xfrm rot="360000">
            <a:off x="4417873" y="13719450"/>
            <a:ext cx="624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DI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2" name="object 2262" descr=""/>
          <p:cNvSpPr txBox="1"/>
          <p:nvPr/>
        </p:nvSpPr>
        <p:spPr>
          <a:xfrm rot="21540000">
            <a:off x="4456968" y="137211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3" name="object 2263" descr=""/>
          <p:cNvSpPr txBox="1"/>
          <p:nvPr/>
        </p:nvSpPr>
        <p:spPr>
          <a:xfrm rot="21480000">
            <a:off x="4495452" y="13719054"/>
            <a:ext cx="1190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4" name="object 2264" descr=""/>
          <p:cNvSpPr txBox="1"/>
          <p:nvPr/>
        </p:nvSpPr>
        <p:spPr>
          <a:xfrm rot="1320000">
            <a:off x="10931069" y="1037042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5" name="object 2265" descr=""/>
          <p:cNvSpPr txBox="1"/>
          <p:nvPr/>
        </p:nvSpPr>
        <p:spPr>
          <a:xfrm rot="2820000">
            <a:off x="10956544" y="1038704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6" name="object 2266" descr=""/>
          <p:cNvSpPr txBox="1"/>
          <p:nvPr/>
        </p:nvSpPr>
        <p:spPr>
          <a:xfrm rot="2940000">
            <a:off x="10976000" y="1040996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7" name="object 2267" descr=""/>
          <p:cNvSpPr txBox="1"/>
          <p:nvPr/>
        </p:nvSpPr>
        <p:spPr>
          <a:xfrm rot="2640000">
            <a:off x="10997637" y="1043326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8" name="object 2268" descr=""/>
          <p:cNvSpPr txBox="1"/>
          <p:nvPr/>
        </p:nvSpPr>
        <p:spPr>
          <a:xfrm rot="660000">
            <a:off x="11028429" y="1044891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69" name="object 2269" descr=""/>
          <p:cNvSpPr txBox="1"/>
          <p:nvPr/>
        </p:nvSpPr>
        <p:spPr>
          <a:xfrm rot="20220000">
            <a:off x="11064276" y="1044534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0" name="object 2270" descr=""/>
          <p:cNvSpPr txBox="1"/>
          <p:nvPr/>
        </p:nvSpPr>
        <p:spPr>
          <a:xfrm rot="19500000">
            <a:off x="11103396" y="1041985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1" name="object 2271" descr=""/>
          <p:cNvSpPr txBox="1"/>
          <p:nvPr/>
        </p:nvSpPr>
        <p:spPr>
          <a:xfrm rot="18660000">
            <a:off x="11128594" y="1039793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2" name="object 2272" descr=""/>
          <p:cNvSpPr txBox="1"/>
          <p:nvPr/>
        </p:nvSpPr>
        <p:spPr>
          <a:xfrm rot="17520000">
            <a:off x="11144586" y="1037214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3" name="object 2273" descr=""/>
          <p:cNvSpPr txBox="1"/>
          <p:nvPr/>
        </p:nvSpPr>
        <p:spPr>
          <a:xfrm rot="16860000">
            <a:off x="11154407" y="1032717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4" name="object 2274" descr=""/>
          <p:cNvSpPr txBox="1"/>
          <p:nvPr/>
        </p:nvSpPr>
        <p:spPr>
          <a:xfrm rot="17280000">
            <a:off x="11161544" y="1029834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5" name="object 2275" descr=""/>
          <p:cNvSpPr txBox="1"/>
          <p:nvPr/>
        </p:nvSpPr>
        <p:spPr>
          <a:xfrm>
            <a:off x="2035715" y="5357814"/>
            <a:ext cx="3600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FUSSELLS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6" name="object 2276" descr=""/>
          <p:cNvSpPr txBox="1"/>
          <p:nvPr/>
        </p:nvSpPr>
        <p:spPr>
          <a:xfrm>
            <a:off x="12903286" y="5624763"/>
            <a:ext cx="76200" cy="316865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FARKAS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7" name="object 2277" descr=""/>
          <p:cNvSpPr txBox="1"/>
          <p:nvPr/>
        </p:nvSpPr>
        <p:spPr>
          <a:xfrm rot="420000">
            <a:off x="6832726" y="1146961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8" name="object 2278" descr=""/>
          <p:cNvSpPr txBox="1"/>
          <p:nvPr/>
        </p:nvSpPr>
        <p:spPr>
          <a:xfrm>
            <a:off x="6847044" y="11451186"/>
            <a:ext cx="267970" cy="17335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9055" indent="16510">
              <a:lnSpc>
                <a:spcPts val="400"/>
              </a:lnSpc>
              <a:spcBef>
                <a:spcPts val="12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IENA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ERINDAL</a:t>
            </a:r>
            <a:endParaRPr sz="350">
              <a:latin typeface="Arial"/>
              <a:cs typeface="Arial"/>
            </a:endParaRPr>
          </a:p>
          <a:p>
            <a:pPr marL="106680">
              <a:lnSpc>
                <a:spcPts val="335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ICK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79" name="object 2279" descr=""/>
          <p:cNvSpPr txBox="1"/>
          <p:nvPr/>
        </p:nvSpPr>
        <p:spPr>
          <a:xfrm rot="21300000">
            <a:off x="7024688" y="1147069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0" name="object 2280" descr=""/>
          <p:cNvSpPr txBox="1"/>
          <p:nvPr/>
        </p:nvSpPr>
        <p:spPr>
          <a:xfrm rot="20640000">
            <a:off x="7051844" y="1146536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1" name="object 2281" descr=""/>
          <p:cNvSpPr txBox="1"/>
          <p:nvPr/>
        </p:nvSpPr>
        <p:spPr>
          <a:xfrm rot="60000">
            <a:off x="5465547" y="7305285"/>
            <a:ext cx="1315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SAND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2" name="object 2282" descr=""/>
          <p:cNvSpPr txBox="1"/>
          <p:nvPr/>
        </p:nvSpPr>
        <p:spPr>
          <a:xfrm rot="19440000">
            <a:off x="5592540" y="729368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3" name="object 2283" descr=""/>
          <p:cNvSpPr txBox="1"/>
          <p:nvPr/>
        </p:nvSpPr>
        <p:spPr>
          <a:xfrm rot="18840000">
            <a:off x="5614996" y="7272559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4" name="object 2284" descr=""/>
          <p:cNvSpPr txBox="1"/>
          <p:nvPr/>
        </p:nvSpPr>
        <p:spPr>
          <a:xfrm rot="17160000">
            <a:off x="5634580" y="724247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5" name="object 2285" descr=""/>
          <p:cNvSpPr txBox="1"/>
          <p:nvPr/>
        </p:nvSpPr>
        <p:spPr>
          <a:xfrm rot="16500000">
            <a:off x="5581969" y="7144976"/>
            <a:ext cx="17834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LOW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6" name="object 2286" descr=""/>
          <p:cNvSpPr txBox="1"/>
          <p:nvPr/>
        </p:nvSpPr>
        <p:spPr>
          <a:xfrm>
            <a:off x="12339050" y="4532036"/>
            <a:ext cx="1606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HAWK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7" name="object 2287" descr=""/>
          <p:cNvSpPr txBox="1"/>
          <p:nvPr/>
        </p:nvSpPr>
        <p:spPr>
          <a:xfrm rot="21180000">
            <a:off x="12476478" y="455107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8" name="object 2288" descr=""/>
          <p:cNvSpPr txBox="1"/>
          <p:nvPr/>
        </p:nvSpPr>
        <p:spPr>
          <a:xfrm rot="20940000">
            <a:off x="12523970" y="4539353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CR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89" name="object 2289" descr=""/>
          <p:cNvSpPr txBox="1"/>
          <p:nvPr/>
        </p:nvSpPr>
        <p:spPr>
          <a:xfrm rot="21180000">
            <a:off x="12579899" y="453123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0" name="object 2290" descr=""/>
          <p:cNvSpPr txBox="1"/>
          <p:nvPr/>
        </p:nvSpPr>
        <p:spPr>
          <a:xfrm rot="780000">
            <a:off x="12609215" y="45322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1" name="object 2291" descr=""/>
          <p:cNvSpPr txBox="1"/>
          <p:nvPr/>
        </p:nvSpPr>
        <p:spPr>
          <a:xfrm rot="960000">
            <a:off x="12638691" y="45407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2" name="object 2292" descr=""/>
          <p:cNvSpPr txBox="1"/>
          <p:nvPr/>
        </p:nvSpPr>
        <p:spPr>
          <a:xfrm rot="1800000">
            <a:off x="12677960" y="4558775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3" name="object 2293" descr=""/>
          <p:cNvSpPr txBox="1"/>
          <p:nvPr/>
        </p:nvSpPr>
        <p:spPr>
          <a:xfrm rot="2160000">
            <a:off x="12697396" y="457276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4" name="object 2294" descr=""/>
          <p:cNvSpPr txBox="1"/>
          <p:nvPr/>
        </p:nvSpPr>
        <p:spPr>
          <a:xfrm rot="3000000">
            <a:off x="12718100" y="4590327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5" name="object 2295" descr=""/>
          <p:cNvSpPr txBox="1"/>
          <p:nvPr/>
        </p:nvSpPr>
        <p:spPr>
          <a:xfrm>
            <a:off x="9688073" y="3146860"/>
            <a:ext cx="76200" cy="19494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CRE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6" name="object 2296" descr=""/>
          <p:cNvSpPr txBox="1"/>
          <p:nvPr/>
        </p:nvSpPr>
        <p:spPr>
          <a:xfrm>
            <a:off x="10391270" y="14760536"/>
            <a:ext cx="76200" cy="9017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CR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7" name="object 2297" descr=""/>
          <p:cNvSpPr txBox="1"/>
          <p:nvPr/>
        </p:nvSpPr>
        <p:spPr>
          <a:xfrm rot="15960000">
            <a:off x="10400146" y="1473685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8" name="object 2298" descr=""/>
          <p:cNvSpPr txBox="1"/>
          <p:nvPr/>
        </p:nvSpPr>
        <p:spPr>
          <a:xfrm rot="17760000">
            <a:off x="10407285" y="1470625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299" name="object 2299" descr=""/>
          <p:cNvSpPr txBox="1"/>
          <p:nvPr/>
        </p:nvSpPr>
        <p:spPr>
          <a:xfrm rot="19680000">
            <a:off x="10427749" y="1468294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0" name="object 2300" descr=""/>
          <p:cNvSpPr txBox="1"/>
          <p:nvPr/>
        </p:nvSpPr>
        <p:spPr>
          <a:xfrm rot="21300000">
            <a:off x="10456474" y="1467196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1" name="object 2301" descr=""/>
          <p:cNvSpPr txBox="1"/>
          <p:nvPr/>
        </p:nvSpPr>
        <p:spPr>
          <a:xfrm>
            <a:off x="10485563" y="14649560"/>
            <a:ext cx="220979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OADS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2" name="object 2302" descr=""/>
          <p:cNvSpPr txBox="1"/>
          <p:nvPr/>
        </p:nvSpPr>
        <p:spPr>
          <a:xfrm rot="14340000">
            <a:off x="12696502" y="1499062"/>
            <a:ext cx="10741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SOU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3" name="object 2303" descr=""/>
          <p:cNvSpPr txBox="1"/>
          <p:nvPr/>
        </p:nvSpPr>
        <p:spPr>
          <a:xfrm rot="15120000">
            <a:off x="12695056" y="144701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4" name="object 2304" descr=""/>
          <p:cNvSpPr txBox="1"/>
          <p:nvPr/>
        </p:nvSpPr>
        <p:spPr>
          <a:xfrm>
            <a:off x="12678218" y="1177176"/>
            <a:ext cx="74930" cy="29654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HERN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ESTAT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5" name="object 2305" descr=""/>
          <p:cNvSpPr txBox="1"/>
          <p:nvPr/>
        </p:nvSpPr>
        <p:spPr>
          <a:xfrm rot="16560000">
            <a:off x="12690213" y="115761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6" name="object 2306" descr=""/>
          <p:cNvSpPr txBox="1"/>
          <p:nvPr/>
        </p:nvSpPr>
        <p:spPr>
          <a:xfrm rot="18900000">
            <a:off x="12703329" y="112729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7" name="object 2307" descr=""/>
          <p:cNvSpPr txBox="1"/>
          <p:nvPr/>
        </p:nvSpPr>
        <p:spPr>
          <a:xfrm rot="21540000">
            <a:off x="12737292" y="111339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8" name="object 2308" descr=""/>
          <p:cNvSpPr txBox="1"/>
          <p:nvPr/>
        </p:nvSpPr>
        <p:spPr>
          <a:xfrm>
            <a:off x="12767008" y="1095686"/>
            <a:ext cx="58419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09" name="object 2309" descr=""/>
          <p:cNvSpPr txBox="1"/>
          <p:nvPr/>
        </p:nvSpPr>
        <p:spPr>
          <a:xfrm rot="5580000">
            <a:off x="2406173" y="11316352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PIN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0" name="object 2310" descr=""/>
          <p:cNvSpPr txBox="1"/>
          <p:nvPr/>
        </p:nvSpPr>
        <p:spPr>
          <a:xfrm rot="4920000">
            <a:off x="2422731" y="1136792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1" name="object 2311" descr=""/>
          <p:cNvSpPr txBox="1"/>
          <p:nvPr/>
        </p:nvSpPr>
        <p:spPr>
          <a:xfrm rot="3180000">
            <a:off x="2436286" y="11409129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F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2" name="object 2312" descr=""/>
          <p:cNvSpPr txBox="1"/>
          <p:nvPr/>
        </p:nvSpPr>
        <p:spPr>
          <a:xfrm rot="2340000">
            <a:off x="2456892" y="11431108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3" name="object 2313" descr=""/>
          <p:cNvSpPr txBox="1"/>
          <p:nvPr/>
        </p:nvSpPr>
        <p:spPr>
          <a:xfrm rot="300000">
            <a:off x="2496051" y="11446254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4" name="object 2314" descr=""/>
          <p:cNvSpPr txBox="1"/>
          <p:nvPr/>
        </p:nvSpPr>
        <p:spPr>
          <a:xfrm rot="19980000">
            <a:off x="2556719" y="1144243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5" name="object 2315" descr=""/>
          <p:cNvSpPr txBox="1"/>
          <p:nvPr/>
        </p:nvSpPr>
        <p:spPr>
          <a:xfrm rot="18780000">
            <a:off x="2581914" y="11423857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6" name="object 2316" descr=""/>
          <p:cNvSpPr txBox="1"/>
          <p:nvPr/>
        </p:nvSpPr>
        <p:spPr>
          <a:xfrm rot="16920000">
            <a:off x="2600051" y="1138826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7" name="object 2317" descr=""/>
          <p:cNvSpPr txBox="1"/>
          <p:nvPr/>
        </p:nvSpPr>
        <p:spPr>
          <a:xfrm rot="15360000">
            <a:off x="2599176" y="1135519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18" name="object 2318" descr=""/>
          <p:cNvSpPr txBox="1"/>
          <p:nvPr/>
        </p:nvSpPr>
        <p:spPr>
          <a:xfrm>
            <a:off x="4678477" y="8088257"/>
            <a:ext cx="417830" cy="806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HUMMINGB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IRD</a:t>
            </a:r>
            <a:r>
              <a:rPr dirty="0" baseline="7936" sz="525" spc="7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319" name="object 2319" descr=""/>
          <p:cNvSpPr txBox="1"/>
          <p:nvPr/>
        </p:nvSpPr>
        <p:spPr>
          <a:xfrm>
            <a:off x="12977976" y="2186819"/>
            <a:ext cx="32004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MESSICK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0" name="object 2320" descr=""/>
          <p:cNvSpPr txBox="1"/>
          <p:nvPr/>
        </p:nvSpPr>
        <p:spPr>
          <a:xfrm>
            <a:off x="7175211" y="4901074"/>
            <a:ext cx="2222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VIOLA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1" name="object 2321" descr=""/>
          <p:cNvSpPr txBox="1"/>
          <p:nvPr/>
        </p:nvSpPr>
        <p:spPr>
          <a:xfrm rot="120000">
            <a:off x="3567625" y="13045478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AP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2" name="object 2322" descr=""/>
          <p:cNvSpPr txBox="1"/>
          <p:nvPr/>
        </p:nvSpPr>
        <p:spPr>
          <a:xfrm rot="600000">
            <a:off x="3619759" y="1304827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3" name="object 2323" descr=""/>
          <p:cNvSpPr txBox="1"/>
          <p:nvPr/>
        </p:nvSpPr>
        <p:spPr>
          <a:xfrm rot="1260000">
            <a:off x="3653669" y="13068551"/>
            <a:ext cx="10167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CHE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4" name="object 2324" descr=""/>
          <p:cNvSpPr txBox="1"/>
          <p:nvPr/>
        </p:nvSpPr>
        <p:spPr>
          <a:xfrm rot="21300000">
            <a:off x="3757474" y="13081062"/>
            <a:ext cx="920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TRL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5" name="object 2325" descr=""/>
          <p:cNvSpPr txBox="1"/>
          <p:nvPr/>
        </p:nvSpPr>
        <p:spPr>
          <a:xfrm>
            <a:off x="7346546" y="2084518"/>
            <a:ext cx="2038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JAUDON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6" name="object 2326" descr=""/>
          <p:cNvSpPr txBox="1"/>
          <p:nvPr/>
        </p:nvSpPr>
        <p:spPr>
          <a:xfrm rot="1020000">
            <a:off x="7537193" y="210908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7" name="object 2327" descr=""/>
          <p:cNvSpPr txBox="1"/>
          <p:nvPr/>
        </p:nvSpPr>
        <p:spPr>
          <a:xfrm rot="3180000">
            <a:off x="7562866" y="212573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8" name="object 2328" descr=""/>
          <p:cNvSpPr txBox="1"/>
          <p:nvPr/>
        </p:nvSpPr>
        <p:spPr>
          <a:xfrm rot="5160000">
            <a:off x="7573947" y="215717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29" name="object 2329" descr=""/>
          <p:cNvSpPr txBox="1"/>
          <p:nvPr/>
        </p:nvSpPr>
        <p:spPr>
          <a:xfrm rot="5280000">
            <a:off x="7531060" y="2240799"/>
            <a:ext cx="14478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0" name="object 2330" descr=""/>
          <p:cNvSpPr txBox="1"/>
          <p:nvPr/>
        </p:nvSpPr>
        <p:spPr>
          <a:xfrm rot="15660000">
            <a:off x="5073669" y="1000425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1" name="object 2331" descr=""/>
          <p:cNvSpPr txBox="1"/>
          <p:nvPr/>
        </p:nvSpPr>
        <p:spPr>
          <a:xfrm rot="16320000">
            <a:off x="5005171" y="9896413"/>
            <a:ext cx="19376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OLONIAL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2" name="object 2332" descr=""/>
          <p:cNvSpPr txBox="1"/>
          <p:nvPr/>
        </p:nvSpPr>
        <p:spPr>
          <a:xfrm>
            <a:off x="5059277" y="9585306"/>
            <a:ext cx="80645" cy="238760"/>
          </a:xfrm>
          <a:prstGeom prst="rect">
            <a:avLst/>
          </a:prstGeom>
        </p:spPr>
        <p:txBody>
          <a:bodyPr wrap="square" lIns="0" tIns="133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RIDGE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333" name="object 2333" descr=""/>
          <p:cNvSpPr txBox="1"/>
          <p:nvPr/>
        </p:nvSpPr>
        <p:spPr>
          <a:xfrm rot="14700000">
            <a:off x="7477650" y="2528790"/>
            <a:ext cx="577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4" name="object 2334" descr=""/>
          <p:cNvSpPr txBox="1"/>
          <p:nvPr/>
        </p:nvSpPr>
        <p:spPr>
          <a:xfrm>
            <a:off x="7458330" y="2489560"/>
            <a:ext cx="75565" cy="58419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5" name="object 2335" descr=""/>
          <p:cNvSpPr txBox="1"/>
          <p:nvPr/>
        </p:nvSpPr>
        <p:spPr>
          <a:xfrm rot="16980000">
            <a:off x="7475119" y="247133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6" name="object 2336" descr=""/>
          <p:cNvSpPr txBox="1"/>
          <p:nvPr/>
        </p:nvSpPr>
        <p:spPr>
          <a:xfrm rot="19260000">
            <a:off x="7488193" y="2447991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7" name="object 2337" descr=""/>
          <p:cNvSpPr txBox="1"/>
          <p:nvPr/>
        </p:nvSpPr>
        <p:spPr>
          <a:xfrm rot="20340000">
            <a:off x="7505986" y="2437589"/>
            <a:ext cx="4640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8" name="object 2338" descr=""/>
          <p:cNvSpPr txBox="1"/>
          <p:nvPr/>
        </p:nvSpPr>
        <p:spPr>
          <a:xfrm rot="60000">
            <a:off x="7530186" y="2437490"/>
            <a:ext cx="11615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39" name="object 2339" descr=""/>
          <p:cNvSpPr txBox="1"/>
          <p:nvPr/>
        </p:nvSpPr>
        <p:spPr>
          <a:xfrm>
            <a:off x="1222064" y="11320985"/>
            <a:ext cx="97155" cy="768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MO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0" name="object 2340" descr=""/>
          <p:cNvSpPr txBox="1"/>
          <p:nvPr/>
        </p:nvSpPr>
        <p:spPr>
          <a:xfrm>
            <a:off x="1293786" y="11318681"/>
            <a:ext cx="24257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NETTE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1" name="object 2341" descr=""/>
          <p:cNvSpPr txBox="1"/>
          <p:nvPr/>
        </p:nvSpPr>
        <p:spPr>
          <a:xfrm>
            <a:off x="2064030" y="12475038"/>
            <a:ext cx="78740" cy="326390"/>
          </a:xfrm>
          <a:prstGeom prst="rect">
            <a:avLst/>
          </a:prstGeom>
        </p:spPr>
        <p:txBody>
          <a:bodyPr wrap="square" lIns="0" tIns="1143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P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LEASANT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2" name="object 2342" descr=""/>
          <p:cNvSpPr txBox="1"/>
          <p:nvPr/>
        </p:nvSpPr>
        <p:spPr>
          <a:xfrm>
            <a:off x="8303014" y="9570237"/>
            <a:ext cx="2838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BOB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EVANS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3" name="object 2343" descr=""/>
          <p:cNvSpPr txBox="1"/>
          <p:nvPr/>
        </p:nvSpPr>
        <p:spPr>
          <a:xfrm rot="60000">
            <a:off x="8577326" y="959132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4" name="object 2344" descr=""/>
          <p:cNvSpPr txBox="1"/>
          <p:nvPr/>
        </p:nvSpPr>
        <p:spPr>
          <a:xfrm rot="480000">
            <a:off x="8607790" y="959344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5" name="object 2345" descr=""/>
          <p:cNvSpPr txBox="1"/>
          <p:nvPr/>
        </p:nvSpPr>
        <p:spPr>
          <a:xfrm>
            <a:off x="11812092" y="4643543"/>
            <a:ext cx="3981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ENDEAVOUR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6" name="object 2346" descr=""/>
          <p:cNvSpPr txBox="1"/>
          <p:nvPr/>
        </p:nvSpPr>
        <p:spPr>
          <a:xfrm>
            <a:off x="7835405" y="6855897"/>
            <a:ext cx="259079" cy="7810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AMBER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7" name="object 2347" descr=""/>
          <p:cNvSpPr txBox="1"/>
          <p:nvPr/>
        </p:nvSpPr>
        <p:spPr>
          <a:xfrm rot="6360000">
            <a:off x="3236983" y="1439790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8" name="object 2348" descr=""/>
          <p:cNvSpPr txBox="1"/>
          <p:nvPr/>
        </p:nvSpPr>
        <p:spPr>
          <a:xfrm>
            <a:off x="3218399" y="14422448"/>
            <a:ext cx="78740" cy="250825"/>
          </a:xfrm>
          <a:prstGeom prst="rect">
            <a:avLst/>
          </a:prstGeom>
        </p:spPr>
        <p:txBody>
          <a:bodyPr wrap="square" lIns="0" tIns="1079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AINT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STEP</a:t>
            </a:r>
            <a:endParaRPr sz="350">
              <a:latin typeface="Arial"/>
              <a:cs typeface="Arial"/>
            </a:endParaRPr>
          </a:p>
        </p:txBody>
      </p:sp>
      <p:sp>
        <p:nvSpPr>
          <p:cNvPr id="2349" name="object 2349" descr=""/>
          <p:cNvSpPr txBox="1"/>
          <p:nvPr/>
        </p:nvSpPr>
        <p:spPr>
          <a:xfrm rot="5220000">
            <a:off x="3228419" y="1465544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0" name="object 2350" descr=""/>
          <p:cNvSpPr txBox="1"/>
          <p:nvPr/>
        </p:nvSpPr>
        <p:spPr>
          <a:xfrm rot="2820000">
            <a:off x="3242048" y="1468899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1" name="object 2351" descr=""/>
          <p:cNvSpPr txBox="1"/>
          <p:nvPr/>
        </p:nvSpPr>
        <p:spPr>
          <a:xfrm rot="300000">
            <a:off x="3276469" y="1470549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2" name="object 2352" descr=""/>
          <p:cNvSpPr txBox="1"/>
          <p:nvPr/>
        </p:nvSpPr>
        <p:spPr>
          <a:xfrm rot="60000">
            <a:off x="10219137" y="1361363"/>
            <a:ext cx="811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GR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3" name="object 2353" descr=""/>
          <p:cNvSpPr txBox="1"/>
          <p:nvPr/>
        </p:nvSpPr>
        <p:spPr>
          <a:xfrm rot="300000">
            <a:off x="10278958" y="136366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4" name="object 2354" descr=""/>
          <p:cNvSpPr txBox="1"/>
          <p:nvPr/>
        </p:nvSpPr>
        <p:spPr>
          <a:xfrm rot="2580000">
            <a:off x="10309088" y="137604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5" name="object 2355" descr=""/>
          <p:cNvSpPr txBox="1"/>
          <p:nvPr/>
        </p:nvSpPr>
        <p:spPr>
          <a:xfrm rot="4860000">
            <a:off x="10324128" y="14064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6" name="object 2356" descr=""/>
          <p:cNvSpPr txBox="1"/>
          <p:nvPr/>
        </p:nvSpPr>
        <p:spPr>
          <a:xfrm rot="5100000">
            <a:off x="10312443" y="1457329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7" name="object 2357" descr=""/>
          <p:cNvSpPr txBox="1"/>
          <p:nvPr/>
        </p:nvSpPr>
        <p:spPr>
          <a:xfrm rot="4860000">
            <a:off x="10333378" y="151154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8" name="object 2358" descr=""/>
          <p:cNvSpPr txBox="1"/>
          <p:nvPr/>
        </p:nvSpPr>
        <p:spPr>
          <a:xfrm rot="4620000">
            <a:off x="10340277" y="154234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59" name="object 2359" descr=""/>
          <p:cNvSpPr txBox="1"/>
          <p:nvPr/>
        </p:nvSpPr>
        <p:spPr>
          <a:xfrm rot="4980000">
            <a:off x="10345379" y="157052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0" name="object 2360" descr=""/>
          <p:cNvSpPr txBox="1"/>
          <p:nvPr/>
        </p:nvSpPr>
        <p:spPr>
          <a:xfrm rot="6240000">
            <a:off x="10343021" y="159935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1" name="object 2361" descr=""/>
          <p:cNvSpPr txBox="1"/>
          <p:nvPr/>
        </p:nvSpPr>
        <p:spPr>
          <a:xfrm rot="9240000">
            <a:off x="10324572" y="163001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2" name="object 2362" descr=""/>
          <p:cNvSpPr txBox="1"/>
          <p:nvPr/>
        </p:nvSpPr>
        <p:spPr>
          <a:xfrm rot="10680000">
            <a:off x="10293577" y="1635792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3" name="object 2363" descr=""/>
          <p:cNvSpPr txBox="1"/>
          <p:nvPr/>
        </p:nvSpPr>
        <p:spPr>
          <a:xfrm rot="10860000">
            <a:off x="10234562" y="1636486"/>
            <a:ext cx="775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OP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4" name="object 2364" descr=""/>
          <p:cNvSpPr txBox="1"/>
          <p:nvPr/>
        </p:nvSpPr>
        <p:spPr>
          <a:xfrm rot="17520000">
            <a:off x="13648518" y="146114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5" name="object 2365" descr=""/>
          <p:cNvSpPr txBox="1"/>
          <p:nvPr/>
        </p:nvSpPr>
        <p:spPr>
          <a:xfrm rot="18480000">
            <a:off x="13663106" y="143667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6" name="object 2366" descr=""/>
          <p:cNvSpPr txBox="1"/>
          <p:nvPr/>
        </p:nvSpPr>
        <p:spPr>
          <a:xfrm rot="18840000">
            <a:off x="13683642" y="1411135"/>
            <a:ext cx="585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7" name="object 2367" descr=""/>
          <p:cNvSpPr txBox="1"/>
          <p:nvPr/>
        </p:nvSpPr>
        <p:spPr>
          <a:xfrm rot="17940000">
            <a:off x="13705652" y="138241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8" name="object 2368" descr=""/>
          <p:cNvSpPr txBox="1"/>
          <p:nvPr/>
        </p:nvSpPr>
        <p:spPr>
          <a:xfrm>
            <a:off x="13699340" y="1281703"/>
            <a:ext cx="77470" cy="116839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TON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69" name="object 2369" descr=""/>
          <p:cNvSpPr txBox="1"/>
          <p:nvPr/>
        </p:nvSpPr>
        <p:spPr>
          <a:xfrm rot="16020000">
            <a:off x="13709858" y="124508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0" name="object 2370" descr=""/>
          <p:cNvSpPr txBox="1"/>
          <p:nvPr/>
        </p:nvSpPr>
        <p:spPr>
          <a:xfrm rot="15780000">
            <a:off x="13665851" y="1172933"/>
            <a:ext cx="12441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LACE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1" name="object 2371" descr=""/>
          <p:cNvSpPr txBox="1"/>
          <p:nvPr/>
        </p:nvSpPr>
        <p:spPr>
          <a:xfrm rot="17760000">
            <a:off x="13704473" y="108929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2" name="object 2372" descr=""/>
          <p:cNvSpPr txBox="1"/>
          <p:nvPr/>
        </p:nvSpPr>
        <p:spPr>
          <a:xfrm rot="18060000">
            <a:off x="13718683" y="106506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3" name="object 2373" descr=""/>
          <p:cNvSpPr txBox="1"/>
          <p:nvPr/>
        </p:nvSpPr>
        <p:spPr>
          <a:xfrm rot="17880000">
            <a:off x="10286036" y="10961403"/>
            <a:ext cx="28730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CORDGR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374" name="object 2374" descr=""/>
          <p:cNvSpPr txBox="1"/>
          <p:nvPr/>
        </p:nvSpPr>
        <p:spPr>
          <a:xfrm rot="19620000">
            <a:off x="10486843" y="1081674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5" name="object 2375" descr=""/>
          <p:cNvSpPr txBox="1"/>
          <p:nvPr/>
        </p:nvSpPr>
        <p:spPr>
          <a:xfrm rot="20820000">
            <a:off x="10513585" y="1080463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6" name="object 2376" descr=""/>
          <p:cNvSpPr txBox="1"/>
          <p:nvPr/>
        </p:nvSpPr>
        <p:spPr>
          <a:xfrm rot="20640000">
            <a:off x="6124864" y="3523843"/>
            <a:ext cx="976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LAN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7" name="object 2377" descr=""/>
          <p:cNvSpPr txBox="1"/>
          <p:nvPr/>
        </p:nvSpPr>
        <p:spPr>
          <a:xfrm rot="21360000">
            <a:off x="6201233" y="350987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8" name="object 2378" descr=""/>
          <p:cNvSpPr txBox="1"/>
          <p:nvPr/>
        </p:nvSpPr>
        <p:spPr>
          <a:xfrm>
            <a:off x="6230099" y="3492945"/>
            <a:ext cx="99695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SID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79" name="object 2379" descr=""/>
          <p:cNvSpPr txBox="1"/>
          <p:nvPr/>
        </p:nvSpPr>
        <p:spPr>
          <a:xfrm rot="21120000">
            <a:off x="6303114" y="350752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0" name="object 2380" descr=""/>
          <p:cNvSpPr txBox="1"/>
          <p:nvPr/>
        </p:nvSpPr>
        <p:spPr>
          <a:xfrm rot="21480000">
            <a:off x="6348118" y="350130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1" name="object 2381" descr=""/>
          <p:cNvSpPr txBox="1"/>
          <p:nvPr/>
        </p:nvSpPr>
        <p:spPr>
          <a:xfrm rot="120000">
            <a:off x="6378320" y="350277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2" name="object 2382" descr=""/>
          <p:cNvSpPr txBox="1"/>
          <p:nvPr/>
        </p:nvSpPr>
        <p:spPr>
          <a:xfrm>
            <a:off x="11780840" y="4830731"/>
            <a:ext cx="433070" cy="80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SHAK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ESPEARE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3" name="object 2383" descr=""/>
          <p:cNvSpPr txBox="1"/>
          <p:nvPr/>
        </p:nvSpPr>
        <p:spPr>
          <a:xfrm>
            <a:off x="13062452" y="4790652"/>
            <a:ext cx="403860" cy="812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525" spc="-30">
                <a:solidFill>
                  <a:srgbClr val="333333"/>
                </a:solidFill>
                <a:latin typeface="Arial"/>
                <a:cs typeface="Arial"/>
              </a:rPr>
              <a:t>TURKE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TREE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4" name="object 2384" descr=""/>
          <p:cNvSpPr txBox="1"/>
          <p:nvPr/>
        </p:nvSpPr>
        <p:spPr>
          <a:xfrm>
            <a:off x="7821422" y="9792063"/>
            <a:ext cx="157480" cy="364490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STARMOUNT</a:t>
            </a:r>
            <a:r>
              <a:rPr dirty="0" sz="350" spc="5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204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FOLKLORE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5" name="object 2385" descr=""/>
          <p:cNvSpPr txBox="1"/>
          <p:nvPr/>
        </p:nvSpPr>
        <p:spPr>
          <a:xfrm rot="16440000">
            <a:off x="7838112" y="979096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6" name="object 2386" descr=""/>
          <p:cNvSpPr txBox="1"/>
          <p:nvPr/>
        </p:nvSpPr>
        <p:spPr>
          <a:xfrm rot="16440000">
            <a:off x="7917609" y="976792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7" name="object 2387" descr=""/>
          <p:cNvSpPr txBox="1"/>
          <p:nvPr/>
        </p:nvSpPr>
        <p:spPr>
          <a:xfrm>
            <a:off x="14037760" y="6120512"/>
            <a:ext cx="76200" cy="424815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LUCKASAVAGE</a:t>
            </a:r>
            <a:r>
              <a:rPr dirty="0" sz="350" spc="9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8" name="object 2388" descr=""/>
          <p:cNvSpPr txBox="1"/>
          <p:nvPr/>
        </p:nvSpPr>
        <p:spPr>
          <a:xfrm>
            <a:off x="12859249" y="2012937"/>
            <a:ext cx="42227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CHARLESTON</a:t>
            </a:r>
            <a:r>
              <a:rPr dirty="0" sz="350" spc="4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89" name="object 2389" descr=""/>
          <p:cNvSpPr txBox="1"/>
          <p:nvPr/>
        </p:nvSpPr>
        <p:spPr>
          <a:xfrm rot="21480000">
            <a:off x="4445514" y="1163744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0" name="object 2390" descr=""/>
          <p:cNvSpPr txBox="1"/>
          <p:nvPr/>
        </p:nvSpPr>
        <p:spPr>
          <a:xfrm rot="21540000">
            <a:off x="4479196" y="11636345"/>
            <a:ext cx="7391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NT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1" name="object 2391" descr=""/>
          <p:cNvSpPr txBox="1"/>
          <p:nvPr/>
        </p:nvSpPr>
        <p:spPr>
          <a:xfrm rot="21300000">
            <a:off x="4359629" y="11640446"/>
            <a:ext cx="21483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baseline="7936" sz="525">
                <a:solidFill>
                  <a:srgbClr val="333333"/>
                </a:solidFill>
                <a:latin typeface="Arial"/>
                <a:cs typeface="Arial"/>
              </a:rPr>
              <a:t>CALI</a:t>
            </a:r>
            <a:r>
              <a:rPr dirty="0" baseline="7936" sz="525" spc="300">
                <a:solidFill>
                  <a:srgbClr val="333333"/>
                </a:solidFill>
                <a:latin typeface="Arial"/>
                <a:cs typeface="Arial"/>
              </a:rPr>
              <a:t> 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2" name="object 2392" descr=""/>
          <p:cNvSpPr txBox="1"/>
          <p:nvPr/>
        </p:nvSpPr>
        <p:spPr>
          <a:xfrm rot="18240000">
            <a:off x="4569485" y="1161271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3" name="object 2393" descr=""/>
          <p:cNvSpPr txBox="1"/>
          <p:nvPr/>
        </p:nvSpPr>
        <p:spPr>
          <a:xfrm>
            <a:off x="4568216" y="11572492"/>
            <a:ext cx="75565" cy="58419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4" name="object 2394" descr=""/>
          <p:cNvSpPr txBox="1"/>
          <p:nvPr/>
        </p:nvSpPr>
        <p:spPr>
          <a:xfrm rot="16380000">
            <a:off x="2130278" y="7125297"/>
            <a:ext cx="8821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IRO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5" name="object 2395" descr=""/>
          <p:cNvSpPr txBox="1"/>
          <p:nvPr/>
        </p:nvSpPr>
        <p:spPr>
          <a:xfrm rot="17100000">
            <a:off x="2151814" y="707306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6" name="object 2396" descr=""/>
          <p:cNvSpPr txBox="1"/>
          <p:nvPr/>
        </p:nvSpPr>
        <p:spPr>
          <a:xfrm rot="19080000">
            <a:off x="2168572" y="7044825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7" name="object 2397" descr=""/>
          <p:cNvSpPr txBox="1"/>
          <p:nvPr/>
        </p:nvSpPr>
        <p:spPr>
          <a:xfrm rot="21000000">
            <a:off x="2205424" y="7026468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8" name="object 2398" descr=""/>
          <p:cNvSpPr txBox="1"/>
          <p:nvPr/>
        </p:nvSpPr>
        <p:spPr>
          <a:xfrm>
            <a:off x="2236756" y="7002399"/>
            <a:ext cx="603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399" name="object 2399" descr=""/>
          <p:cNvSpPr txBox="1"/>
          <p:nvPr/>
        </p:nvSpPr>
        <p:spPr>
          <a:xfrm>
            <a:off x="2270185" y="7006589"/>
            <a:ext cx="12446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D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FL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0" name="object 2400" descr=""/>
          <p:cNvSpPr txBox="1"/>
          <p:nvPr/>
        </p:nvSpPr>
        <p:spPr>
          <a:xfrm rot="300000">
            <a:off x="2366799" y="702627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1" name="object 2401" descr=""/>
          <p:cNvSpPr txBox="1"/>
          <p:nvPr/>
        </p:nvSpPr>
        <p:spPr>
          <a:xfrm rot="1200000">
            <a:off x="2393380" y="7030148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2" name="object 2402" descr=""/>
          <p:cNvSpPr txBox="1"/>
          <p:nvPr/>
        </p:nvSpPr>
        <p:spPr>
          <a:xfrm rot="2640000">
            <a:off x="2413597" y="704531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3" name="object 2403" descr=""/>
          <p:cNvSpPr txBox="1"/>
          <p:nvPr/>
        </p:nvSpPr>
        <p:spPr>
          <a:xfrm>
            <a:off x="2415989" y="7075407"/>
            <a:ext cx="75565" cy="99060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4" name="object 2404" descr=""/>
          <p:cNvSpPr txBox="1"/>
          <p:nvPr/>
        </p:nvSpPr>
        <p:spPr>
          <a:xfrm rot="15900000">
            <a:off x="2093149" y="568978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5" name="object 2405" descr=""/>
          <p:cNvSpPr txBox="1"/>
          <p:nvPr/>
        </p:nvSpPr>
        <p:spPr>
          <a:xfrm rot="15960000">
            <a:off x="2090577" y="565883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6" name="object 2406" descr=""/>
          <p:cNvSpPr txBox="1"/>
          <p:nvPr/>
        </p:nvSpPr>
        <p:spPr>
          <a:xfrm rot="17700000">
            <a:off x="2095758" y="562910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7" name="object 2407" descr=""/>
          <p:cNvSpPr txBox="1"/>
          <p:nvPr/>
        </p:nvSpPr>
        <p:spPr>
          <a:xfrm rot="19620000">
            <a:off x="2116522" y="560490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8" name="object 2408" descr=""/>
          <p:cNvSpPr txBox="1"/>
          <p:nvPr/>
        </p:nvSpPr>
        <p:spPr>
          <a:xfrm rot="20940000">
            <a:off x="2143440" y="5593963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09" name="object 2409" descr=""/>
          <p:cNvSpPr txBox="1"/>
          <p:nvPr/>
        </p:nvSpPr>
        <p:spPr>
          <a:xfrm>
            <a:off x="2180408" y="5570747"/>
            <a:ext cx="990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0" name="object 2410" descr=""/>
          <p:cNvSpPr txBox="1"/>
          <p:nvPr/>
        </p:nvSpPr>
        <p:spPr>
          <a:xfrm>
            <a:off x="14198539" y="13333657"/>
            <a:ext cx="74930" cy="255904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WILDERNE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1" name="object 2411" descr=""/>
          <p:cNvSpPr txBox="1"/>
          <p:nvPr/>
        </p:nvSpPr>
        <p:spPr>
          <a:xfrm rot="2640000">
            <a:off x="14218823" y="13575816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2" name="object 2412" descr=""/>
          <p:cNvSpPr txBox="1"/>
          <p:nvPr/>
        </p:nvSpPr>
        <p:spPr>
          <a:xfrm>
            <a:off x="14253573" y="13568205"/>
            <a:ext cx="3302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CREEK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RUN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3" name="object 2413" descr=""/>
          <p:cNvSpPr txBox="1"/>
          <p:nvPr/>
        </p:nvSpPr>
        <p:spPr>
          <a:xfrm rot="21420000">
            <a:off x="4387573" y="11488877"/>
            <a:ext cx="606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IS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4" name="object 2414" descr=""/>
          <p:cNvSpPr txBox="1"/>
          <p:nvPr/>
        </p:nvSpPr>
        <p:spPr>
          <a:xfrm>
            <a:off x="4425283" y="11470605"/>
            <a:ext cx="5080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5" name="object 2415" descr=""/>
          <p:cNvSpPr txBox="1"/>
          <p:nvPr/>
        </p:nvSpPr>
        <p:spPr>
          <a:xfrm rot="60000">
            <a:off x="4457475" y="11488849"/>
            <a:ext cx="1005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ETO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6" name="object 2416" descr=""/>
          <p:cNvSpPr txBox="1"/>
          <p:nvPr/>
        </p:nvSpPr>
        <p:spPr>
          <a:xfrm rot="20940000">
            <a:off x="4540541" y="11487357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7" name="object 2417" descr=""/>
          <p:cNvSpPr txBox="1"/>
          <p:nvPr/>
        </p:nvSpPr>
        <p:spPr>
          <a:xfrm rot="17460000">
            <a:off x="4573937" y="1146002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8" name="object 2418" descr=""/>
          <p:cNvSpPr txBox="1"/>
          <p:nvPr/>
        </p:nvSpPr>
        <p:spPr>
          <a:xfrm rot="16320000">
            <a:off x="4580010" y="114299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19" name="object 2419" descr=""/>
          <p:cNvSpPr txBox="1"/>
          <p:nvPr/>
        </p:nvSpPr>
        <p:spPr>
          <a:xfrm>
            <a:off x="11760278" y="5181188"/>
            <a:ext cx="407034" cy="800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BER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RY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PATCH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0" name="object 2420" descr=""/>
          <p:cNvSpPr txBox="1"/>
          <p:nvPr/>
        </p:nvSpPr>
        <p:spPr>
          <a:xfrm>
            <a:off x="6299904" y="1829498"/>
            <a:ext cx="74930" cy="31623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BOGAERT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1" name="object 2421" descr=""/>
          <p:cNvSpPr txBox="1"/>
          <p:nvPr/>
        </p:nvSpPr>
        <p:spPr>
          <a:xfrm rot="5220000">
            <a:off x="1798920" y="287957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2" name="object 2422" descr=""/>
          <p:cNvSpPr txBox="1"/>
          <p:nvPr/>
        </p:nvSpPr>
        <p:spPr>
          <a:xfrm rot="4260000">
            <a:off x="1780267" y="2955346"/>
            <a:ext cx="13275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AYOU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3" name="object 2423" descr=""/>
          <p:cNvSpPr txBox="1"/>
          <p:nvPr/>
        </p:nvSpPr>
        <p:spPr>
          <a:xfrm rot="1500000">
            <a:off x="1865997" y="302669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4" name="object 2424" descr=""/>
          <p:cNvSpPr txBox="1"/>
          <p:nvPr/>
        </p:nvSpPr>
        <p:spPr>
          <a:xfrm rot="240000">
            <a:off x="1894017" y="3036394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5" name="object 2425" descr=""/>
          <p:cNvSpPr txBox="1"/>
          <p:nvPr/>
        </p:nvSpPr>
        <p:spPr>
          <a:xfrm>
            <a:off x="1909024" y="3015093"/>
            <a:ext cx="1765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EW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6" name="object 2426" descr=""/>
          <p:cNvSpPr txBox="1"/>
          <p:nvPr/>
        </p:nvSpPr>
        <p:spPr>
          <a:xfrm rot="5280000">
            <a:off x="5062087" y="9799898"/>
            <a:ext cx="24598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AVALON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7" name="object 2427" descr=""/>
          <p:cNvSpPr txBox="1"/>
          <p:nvPr/>
        </p:nvSpPr>
        <p:spPr>
          <a:xfrm rot="3720000">
            <a:off x="5169213" y="993855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8" name="object 2428" descr=""/>
          <p:cNvSpPr txBox="1"/>
          <p:nvPr/>
        </p:nvSpPr>
        <p:spPr>
          <a:xfrm rot="1920000">
            <a:off x="5193223" y="996436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29" name="object 2429" descr=""/>
          <p:cNvSpPr txBox="1"/>
          <p:nvPr/>
        </p:nvSpPr>
        <p:spPr>
          <a:xfrm>
            <a:off x="5224878" y="9955185"/>
            <a:ext cx="90170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AC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0" name="object 2430" descr=""/>
          <p:cNvSpPr txBox="1"/>
          <p:nvPr/>
        </p:nvSpPr>
        <p:spPr>
          <a:xfrm rot="20640000">
            <a:off x="5287873" y="996819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1" name="object 2431" descr=""/>
          <p:cNvSpPr txBox="1"/>
          <p:nvPr/>
        </p:nvSpPr>
        <p:spPr>
          <a:xfrm rot="17880000">
            <a:off x="5325749" y="994384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2" name="object 2432" descr=""/>
          <p:cNvSpPr txBox="1"/>
          <p:nvPr/>
        </p:nvSpPr>
        <p:spPr>
          <a:xfrm rot="16440000">
            <a:off x="5334224" y="991127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3" name="object 2433" descr=""/>
          <p:cNvSpPr txBox="1"/>
          <p:nvPr/>
        </p:nvSpPr>
        <p:spPr>
          <a:xfrm>
            <a:off x="13461097" y="11639770"/>
            <a:ext cx="74930" cy="6286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4" name="object 2434" descr=""/>
          <p:cNvSpPr txBox="1"/>
          <p:nvPr/>
        </p:nvSpPr>
        <p:spPr>
          <a:xfrm rot="16740000">
            <a:off x="13475477" y="11615717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5" name="object 2435" descr=""/>
          <p:cNvSpPr txBox="1"/>
          <p:nvPr/>
        </p:nvSpPr>
        <p:spPr>
          <a:xfrm rot="16800000">
            <a:off x="13472026" y="11569685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RY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6" name="object 2436" descr=""/>
          <p:cNvSpPr txBox="1"/>
          <p:nvPr/>
        </p:nvSpPr>
        <p:spPr>
          <a:xfrm>
            <a:off x="13475747" y="11493089"/>
            <a:ext cx="75565" cy="67310"/>
          </a:xfrm>
          <a:prstGeom prst="rect">
            <a:avLst/>
          </a:prstGeom>
        </p:spPr>
        <p:txBody>
          <a:bodyPr wrap="square" lIns="0" tIns="889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IV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7" name="object 2437" descr=""/>
          <p:cNvSpPr txBox="1"/>
          <p:nvPr/>
        </p:nvSpPr>
        <p:spPr>
          <a:xfrm rot="15720000">
            <a:off x="13486312" y="1146899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8" name="object 2438" descr=""/>
          <p:cNvSpPr txBox="1"/>
          <p:nvPr/>
        </p:nvSpPr>
        <p:spPr>
          <a:xfrm rot="15540000">
            <a:off x="13463650" y="11408408"/>
            <a:ext cx="764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39" name="object 2439" descr=""/>
          <p:cNvSpPr txBox="1"/>
          <p:nvPr/>
        </p:nvSpPr>
        <p:spPr>
          <a:xfrm>
            <a:off x="12483059" y="3919777"/>
            <a:ext cx="3803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GRIFFIN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0" name="object 2440" descr=""/>
          <p:cNvSpPr txBox="1"/>
          <p:nvPr/>
        </p:nvSpPr>
        <p:spPr>
          <a:xfrm>
            <a:off x="4778775" y="8336578"/>
            <a:ext cx="4184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ORANGEWALK</a:t>
            </a:r>
            <a:r>
              <a:rPr dirty="0" sz="350" spc="5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1" name="object 2441" descr=""/>
          <p:cNvSpPr txBox="1"/>
          <p:nvPr/>
        </p:nvSpPr>
        <p:spPr>
          <a:xfrm rot="16440000">
            <a:off x="1800507" y="13020699"/>
            <a:ext cx="18635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DEE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2" name="object 2442" descr=""/>
          <p:cNvSpPr txBox="1"/>
          <p:nvPr/>
        </p:nvSpPr>
        <p:spPr>
          <a:xfrm>
            <a:off x="9355486" y="13199629"/>
            <a:ext cx="3657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LITHIA</a:t>
            </a:r>
            <a:r>
              <a:rPr dirty="0" sz="350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SPRINGS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3" name="object 2443" descr=""/>
          <p:cNvSpPr txBox="1"/>
          <p:nvPr/>
        </p:nvSpPr>
        <p:spPr>
          <a:xfrm rot="20160000">
            <a:off x="9714971" y="13204460"/>
            <a:ext cx="7647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4" name="object 2444" descr=""/>
          <p:cNvSpPr txBox="1"/>
          <p:nvPr/>
        </p:nvSpPr>
        <p:spPr>
          <a:xfrm>
            <a:off x="9324656" y="1077880"/>
            <a:ext cx="74930" cy="36068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STARBERRY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5" name="object 2445" descr=""/>
          <p:cNvSpPr txBox="1"/>
          <p:nvPr/>
        </p:nvSpPr>
        <p:spPr>
          <a:xfrm>
            <a:off x="3311749" y="450680"/>
            <a:ext cx="4616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CANNING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PLANT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446" name="object 2446" descr=""/>
          <p:cNvSpPr txBox="1"/>
          <p:nvPr/>
        </p:nvSpPr>
        <p:spPr>
          <a:xfrm>
            <a:off x="7838622" y="5447193"/>
            <a:ext cx="77470" cy="333375"/>
          </a:xfrm>
          <a:prstGeom prst="rect">
            <a:avLst/>
          </a:prstGeom>
        </p:spPr>
        <p:txBody>
          <a:bodyPr wrap="square" lIns="0" tIns="1016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SKYWOOD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7" name="object 2447" descr=""/>
          <p:cNvSpPr txBox="1"/>
          <p:nvPr/>
        </p:nvSpPr>
        <p:spPr>
          <a:xfrm>
            <a:off x="10772619" y="4824716"/>
            <a:ext cx="31940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FIETZWAY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8" name="object 2448" descr=""/>
          <p:cNvSpPr txBox="1"/>
          <p:nvPr/>
        </p:nvSpPr>
        <p:spPr>
          <a:xfrm>
            <a:off x="14777130" y="13462441"/>
            <a:ext cx="74930" cy="33464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BRANTLEY</a:t>
            </a:r>
            <a:r>
              <a:rPr dirty="0" sz="350" spc="4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49" name="object 2449" descr=""/>
          <p:cNvSpPr txBox="1"/>
          <p:nvPr/>
        </p:nvSpPr>
        <p:spPr>
          <a:xfrm rot="17100000">
            <a:off x="14138179" y="276261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0" name="object 2450" descr=""/>
          <p:cNvSpPr txBox="1"/>
          <p:nvPr/>
        </p:nvSpPr>
        <p:spPr>
          <a:xfrm rot="18240000">
            <a:off x="14150942" y="2731428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1" name="object 2451" descr=""/>
          <p:cNvSpPr txBox="1"/>
          <p:nvPr/>
        </p:nvSpPr>
        <p:spPr>
          <a:xfrm rot="18720000">
            <a:off x="14168614" y="270980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2" name="object 2452" descr=""/>
          <p:cNvSpPr txBox="1"/>
          <p:nvPr/>
        </p:nvSpPr>
        <p:spPr>
          <a:xfrm rot="19080000">
            <a:off x="14189352" y="268693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3" name="object 2453" descr=""/>
          <p:cNvSpPr txBox="1"/>
          <p:nvPr/>
        </p:nvSpPr>
        <p:spPr>
          <a:xfrm rot="19920000">
            <a:off x="14214334" y="2669054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4" name="object 2454" descr=""/>
          <p:cNvSpPr txBox="1"/>
          <p:nvPr/>
        </p:nvSpPr>
        <p:spPr>
          <a:xfrm rot="2040000">
            <a:off x="14251417" y="2669416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5" name="object 2455" descr=""/>
          <p:cNvSpPr txBox="1"/>
          <p:nvPr/>
        </p:nvSpPr>
        <p:spPr>
          <a:xfrm rot="3180000">
            <a:off x="14274557" y="2704828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EA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6" name="object 2456" descr=""/>
          <p:cNvSpPr txBox="1"/>
          <p:nvPr/>
        </p:nvSpPr>
        <p:spPr>
          <a:xfrm rot="4080000">
            <a:off x="14309269" y="2744545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7" name="object 2457" descr=""/>
          <p:cNvSpPr txBox="1"/>
          <p:nvPr/>
        </p:nvSpPr>
        <p:spPr>
          <a:xfrm>
            <a:off x="14305151" y="2765246"/>
            <a:ext cx="76835" cy="21971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OW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8" name="object 2458" descr=""/>
          <p:cNvSpPr txBox="1"/>
          <p:nvPr/>
        </p:nvSpPr>
        <p:spPr>
          <a:xfrm>
            <a:off x="7757836" y="4806183"/>
            <a:ext cx="33655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PROPERTY</a:t>
            </a:r>
            <a:r>
              <a:rPr dirty="0" sz="350" spc="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59" name="object 2459" descr=""/>
          <p:cNvSpPr txBox="1"/>
          <p:nvPr/>
        </p:nvSpPr>
        <p:spPr>
          <a:xfrm rot="16440000">
            <a:off x="7636613" y="11589331"/>
            <a:ext cx="15814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REGAL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0" name="object 2460" descr=""/>
          <p:cNvSpPr txBox="1"/>
          <p:nvPr/>
        </p:nvSpPr>
        <p:spPr>
          <a:xfrm rot="16500000">
            <a:off x="7693733" y="1148589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1" name="object 2461" descr=""/>
          <p:cNvSpPr txBox="1"/>
          <p:nvPr/>
        </p:nvSpPr>
        <p:spPr>
          <a:xfrm rot="17580000">
            <a:off x="7702011" y="11464235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2" name="object 2462" descr=""/>
          <p:cNvSpPr txBox="1"/>
          <p:nvPr/>
        </p:nvSpPr>
        <p:spPr>
          <a:xfrm rot="19380000">
            <a:off x="7711675" y="1144921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3" name="object 2463" descr=""/>
          <p:cNvSpPr txBox="1"/>
          <p:nvPr/>
        </p:nvSpPr>
        <p:spPr>
          <a:xfrm rot="21480000">
            <a:off x="7741085" y="1143785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4" name="object 2464" descr=""/>
          <p:cNvSpPr txBox="1"/>
          <p:nvPr/>
        </p:nvSpPr>
        <p:spPr>
          <a:xfrm>
            <a:off x="7771510" y="11416155"/>
            <a:ext cx="5778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5" name="object 2465" descr=""/>
          <p:cNvSpPr txBox="1"/>
          <p:nvPr/>
        </p:nvSpPr>
        <p:spPr>
          <a:xfrm rot="360000">
            <a:off x="7816882" y="1143910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6" name="object 2466" descr=""/>
          <p:cNvSpPr txBox="1"/>
          <p:nvPr/>
        </p:nvSpPr>
        <p:spPr>
          <a:xfrm rot="1440000">
            <a:off x="7845677" y="1144648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7" name="object 2467" descr=""/>
          <p:cNvSpPr txBox="1"/>
          <p:nvPr/>
        </p:nvSpPr>
        <p:spPr>
          <a:xfrm rot="19020000">
            <a:off x="4284470" y="777237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8" name="object 2468" descr=""/>
          <p:cNvSpPr txBox="1"/>
          <p:nvPr/>
        </p:nvSpPr>
        <p:spPr>
          <a:xfrm rot="16920000">
            <a:off x="4300299" y="7739893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469" name="object 2469" descr=""/>
          <p:cNvSpPr txBox="1"/>
          <p:nvPr/>
        </p:nvSpPr>
        <p:spPr>
          <a:xfrm>
            <a:off x="4294008" y="7505072"/>
            <a:ext cx="76835" cy="249554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ERALD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0" name="object 2470" descr=""/>
          <p:cNvSpPr txBox="1"/>
          <p:nvPr/>
        </p:nvSpPr>
        <p:spPr>
          <a:xfrm>
            <a:off x="14043674" y="13227808"/>
            <a:ext cx="80010" cy="484505"/>
          </a:xfrm>
          <a:prstGeom prst="rect">
            <a:avLst/>
          </a:prstGeom>
        </p:spPr>
        <p:txBody>
          <a:bodyPr wrap="square" lIns="0" tIns="1270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RAMBLIN</a:t>
            </a:r>
            <a:r>
              <a:rPr dirty="0" sz="350" spc="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HINS</a:t>
            </a:r>
            <a:r>
              <a:rPr dirty="0" baseline="7936" sz="525" spc="-15">
                <a:solidFill>
                  <a:srgbClr val="333333"/>
                </a:solidFill>
                <a:latin typeface="Arial"/>
                <a:cs typeface="Arial"/>
              </a:rPr>
              <a:t>ON</a:t>
            </a:r>
            <a:r>
              <a:rPr dirty="0" baseline="7936" sz="525" spc="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37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471" name="object 2471" descr=""/>
          <p:cNvSpPr txBox="1"/>
          <p:nvPr/>
        </p:nvSpPr>
        <p:spPr>
          <a:xfrm rot="16320000">
            <a:off x="5665525" y="9420075"/>
            <a:ext cx="1393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TIMBE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2" name="object 2472" descr=""/>
          <p:cNvSpPr txBox="1"/>
          <p:nvPr/>
        </p:nvSpPr>
        <p:spPr>
          <a:xfrm rot="17820000">
            <a:off x="5715262" y="9337742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3" name="object 2473" descr=""/>
          <p:cNvSpPr txBox="1"/>
          <p:nvPr/>
        </p:nvSpPr>
        <p:spPr>
          <a:xfrm rot="18840000">
            <a:off x="5739654" y="930288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4" name="object 2474" descr=""/>
          <p:cNvSpPr txBox="1"/>
          <p:nvPr/>
        </p:nvSpPr>
        <p:spPr>
          <a:xfrm rot="19980000">
            <a:off x="5763418" y="928525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5" name="object 2475" descr=""/>
          <p:cNvSpPr txBox="1"/>
          <p:nvPr/>
        </p:nvSpPr>
        <p:spPr>
          <a:xfrm rot="21480000">
            <a:off x="5792571" y="9278105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6" name="object 2476" descr=""/>
          <p:cNvSpPr txBox="1"/>
          <p:nvPr/>
        </p:nvSpPr>
        <p:spPr>
          <a:xfrm rot="1020000">
            <a:off x="5823735" y="9280169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7" name="object 2477" descr=""/>
          <p:cNvSpPr txBox="1"/>
          <p:nvPr/>
        </p:nvSpPr>
        <p:spPr>
          <a:xfrm rot="1800000">
            <a:off x="5843777" y="9289887"/>
            <a:ext cx="508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8" name="object 2478" descr=""/>
          <p:cNvSpPr txBox="1"/>
          <p:nvPr/>
        </p:nvSpPr>
        <p:spPr>
          <a:xfrm rot="4860000">
            <a:off x="5858769" y="932169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79" name="object 2479" descr=""/>
          <p:cNvSpPr txBox="1"/>
          <p:nvPr/>
        </p:nvSpPr>
        <p:spPr>
          <a:xfrm>
            <a:off x="5852295" y="9344339"/>
            <a:ext cx="75565" cy="58419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0" name="object 2480" descr=""/>
          <p:cNvSpPr txBox="1"/>
          <p:nvPr/>
        </p:nvSpPr>
        <p:spPr>
          <a:xfrm>
            <a:off x="10692713" y="4459248"/>
            <a:ext cx="51625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GARLAND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BRANCH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1" name="object 2481" descr=""/>
          <p:cNvSpPr txBox="1"/>
          <p:nvPr/>
        </p:nvSpPr>
        <p:spPr>
          <a:xfrm rot="17160000">
            <a:off x="4798309" y="3558627"/>
            <a:ext cx="719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5">
                <a:solidFill>
                  <a:srgbClr val="333333"/>
                </a:solidFill>
                <a:latin typeface="Arial"/>
                <a:cs typeface="Arial"/>
              </a:rPr>
              <a:t>TR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2" name="object 2482" descr=""/>
          <p:cNvSpPr txBox="1"/>
          <p:nvPr/>
        </p:nvSpPr>
        <p:spPr>
          <a:xfrm rot="17340000">
            <a:off x="4818769" y="351874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3" name="object 2483" descr=""/>
          <p:cNvSpPr txBox="1"/>
          <p:nvPr/>
        </p:nvSpPr>
        <p:spPr>
          <a:xfrm rot="19380000">
            <a:off x="4838201" y="349212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4" name="object 2484" descr=""/>
          <p:cNvSpPr txBox="1"/>
          <p:nvPr/>
        </p:nvSpPr>
        <p:spPr>
          <a:xfrm rot="21480000">
            <a:off x="4867325" y="348157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5" name="object 2485" descr=""/>
          <p:cNvSpPr txBox="1"/>
          <p:nvPr/>
        </p:nvSpPr>
        <p:spPr>
          <a:xfrm rot="1260000">
            <a:off x="4896325" y="348554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6" name="object 2486" descr=""/>
          <p:cNvSpPr txBox="1"/>
          <p:nvPr/>
        </p:nvSpPr>
        <p:spPr>
          <a:xfrm rot="1560000">
            <a:off x="4939794" y="3519887"/>
            <a:ext cx="10396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ANN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7" name="object 2487" descr=""/>
          <p:cNvSpPr txBox="1"/>
          <p:nvPr/>
        </p:nvSpPr>
        <p:spPr>
          <a:xfrm rot="2940000">
            <a:off x="5023725" y="3555863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8" name="object 2488" descr=""/>
          <p:cNvSpPr txBox="1"/>
          <p:nvPr/>
        </p:nvSpPr>
        <p:spPr>
          <a:xfrm rot="4980000">
            <a:off x="5032100" y="3584696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489" name="object 2489" descr=""/>
          <p:cNvSpPr txBox="1"/>
          <p:nvPr/>
        </p:nvSpPr>
        <p:spPr>
          <a:xfrm rot="6960000">
            <a:off x="5026723" y="3616859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0" name="object 2490" descr=""/>
          <p:cNvSpPr txBox="1"/>
          <p:nvPr/>
        </p:nvSpPr>
        <p:spPr>
          <a:xfrm rot="7260000">
            <a:off x="5012409" y="3645479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1" name="object 2491" descr=""/>
          <p:cNvSpPr txBox="1"/>
          <p:nvPr/>
        </p:nvSpPr>
        <p:spPr>
          <a:xfrm rot="1740000">
            <a:off x="12861830" y="9372529"/>
            <a:ext cx="38232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WEST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OLIVER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2" name="object 2492" descr=""/>
          <p:cNvSpPr txBox="1"/>
          <p:nvPr/>
        </p:nvSpPr>
        <p:spPr>
          <a:xfrm>
            <a:off x="12941899" y="7092766"/>
            <a:ext cx="78105" cy="368935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WHITEHEAD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3" name="object 2493" descr=""/>
          <p:cNvSpPr txBox="1"/>
          <p:nvPr/>
        </p:nvSpPr>
        <p:spPr>
          <a:xfrm>
            <a:off x="10868608" y="2279858"/>
            <a:ext cx="3778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CARUTHERS</a:t>
            </a:r>
            <a:r>
              <a:rPr dirty="0" sz="350" spc="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4" name="object 2494" descr=""/>
          <p:cNvSpPr txBox="1"/>
          <p:nvPr/>
        </p:nvSpPr>
        <p:spPr>
          <a:xfrm>
            <a:off x="2283942" y="9294185"/>
            <a:ext cx="9779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MIL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5" name="object 2495" descr=""/>
          <p:cNvSpPr txBox="1"/>
          <p:nvPr/>
        </p:nvSpPr>
        <p:spPr>
          <a:xfrm rot="120000">
            <a:off x="2356885" y="931144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6" name="object 2496" descr=""/>
          <p:cNvSpPr txBox="1"/>
          <p:nvPr/>
        </p:nvSpPr>
        <p:spPr>
          <a:xfrm rot="2040000">
            <a:off x="2386185" y="932257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7" name="object 2497" descr=""/>
          <p:cNvSpPr txBox="1"/>
          <p:nvPr/>
        </p:nvSpPr>
        <p:spPr>
          <a:xfrm rot="3960000">
            <a:off x="2407176" y="9348624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8" name="object 2498" descr=""/>
          <p:cNvSpPr txBox="1"/>
          <p:nvPr/>
        </p:nvSpPr>
        <p:spPr>
          <a:xfrm rot="5100000">
            <a:off x="2421308" y="939155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499" name="object 2499" descr=""/>
          <p:cNvSpPr txBox="1"/>
          <p:nvPr/>
        </p:nvSpPr>
        <p:spPr>
          <a:xfrm>
            <a:off x="2413277" y="9414329"/>
            <a:ext cx="74930" cy="3873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0" name="object 2500" descr=""/>
          <p:cNvSpPr txBox="1"/>
          <p:nvPr/>
        </p:nvSpPr>
        <p:spPr>
          <a:xfrm rot="5700000">
            <a:off x="2420510" y="943183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1" name="object 2501" descr=""/>
          <p:cNvSpPr txBox="1"/>
          <p:nvPr/>
        </p:nvSpPr>
        <p:spPr>
          <a:xfrm>
            <a:off x="769652" y="8105829"/>
            <a:ext cx="352425" cy="80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FLUORSHIRE</a:t>
            </a:r>
            <a:r>
              <a:rPr dirty="0" sz="350" spc="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baseline="7936" sz="525" spc="-7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baseline="7936" sz="525">
              <a:latin typeface="Arial"/>
              <a:cs typeface="Arial"/>
            </a:endParaRPr>
          </a:p>
        </p:txBody>
      </p:sp>
      <p:sp>
        <p:nvSpPr>
          <p:cNvPr id="2502" name="object 2502" descr=""/>
          <p:cNvSpPr txBox="1"/>
          <p:nvPr/>
        </p:nvSpPr>
        <p:spPr>
          <a:xfrm rot="1140000">
            <a:off x="1095005" y="812732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3" name="object 2503" descr=""/>
          <p:cNvSpPr txBox="1"/>
          <p:nvPr/>
        </p:nvSpPr>
        <p:spPr>
          <a:xfrm>
            <a:off x="908362" y="5322505"/>
            <a:ext cx="78105" cy="373380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LAKE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CHAPMAN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4" name="object 2504" descr=""/>
          <p:cNvSpPr txBox="1"/>
          <p:nvPr/>
        </p:nvSpPr>
        <p:spPr>
          <a:xfrm rot="120000">
            <a:off x="797691" y="5545943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5" name="object 2505" descr=""/>
          <p:cNvSpPr txBox="1"/>
          <p:nvPr/>
        </p:nvSpPr>
        <p:spPr>
          <a:xfrm>
            <a:off x="7248756" y="11319569"/>
            <a:ext cx="74930" cy="6731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6" name="object 2506" descr=""/>
          <p:cNvSpPr txBox="1"/>
          <p:nvPr/>
        </p:nvSpPr>
        <p:spPr>
          <a:xfrm rot="16560000">
            <a:off x="7261472" y="1129071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7" name="object 2507" descr=""/>
          <p:cNvSpPr txBox="1"/>
          <p:nvPr/>
        </p:nvSpPr>
        <p:spPr>
          <a:xfrm rot="18960000">
            <a:off x="7275505" y="1126313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8" name="object 2508" descr=""/>
          <p:cNvSpPr txBox="1"/>
          <p:nvPr/>
        </p:nvSpPr>
        <p:spPr>
          <a:xfrm rot="21360000">
            <a:off x="7305576" y="1124843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509" name="object 2509" descr=""/>
          <p:cNvSpPr txBox="1"/>
          <p:nvPr/>
        </p:nvSpPr>
        <p:spPr>
          <a:xfrm>
            <a:off x="7334292" y="11225776"/>
            <a:ext cx="17653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CREST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0" name="object 2510" descr=""/>
          <p:cNvSpPr txBox="1"/>
          <p:nvPr/>
        </p:nvSpPr>
        <p:spPr>
          <a:xfrm>
            <a:off x="7364823" y="11352255"/>
            <a:ext cx="1016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1" name="object 2511" descr=""/>
          <p:cNvSpPr txBox="1"/>
          <p:nvPr/>
        </p:nvSpPr>
        <p:spPr>
          <a:xfrm rot="19980000">
            <a:off x="1350118" y="8344827"/>
            <a:ext cx="759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HA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2" name="object 2512" descr=""/>
          <p:cNvSpPr txBox="1"/>
          <p:nvPr/>
        </p:nvSpPr>
        <p:spPr>
          <a:xfrm rot="20940000">
            <a:off x="1398982" y="8329072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3" name="object 2513" descr=""/>
          <p:cNvSpPr txBox="1"/>
          <p:nvPr/>
        </p:nvSpPr>
        <p:spPr>
          <a:xfrm>
            <a:off x="1421931" y="8306117"/>
            <a:ext cx="25209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CHER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LOO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4" name="object 2514" descr=""/>
          <p:cNvSpPr txBox="1"/>
          <p:nvPr/>
        </p:nvSpPr>
        <p:spPr>
          <a:xfrm rot="1200000">
            <a:off x="1645967" y="833160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5" name="object 2515" descr=""/>
          <p:cNvSpPr txBox="1"/>
          <p:nvPr/>
        </p:nvSpPr>
        <p:spPr>
          <a:xfrm rot="21240000">
            <a:off x="1500706" y="8462638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6" name="object 2516" descr=""/>
          <p:cNvSpPr txBox="1"/>
          <p:nvPr/>
        </p:nvSpPr>
        <p:spPr>
          <a:xfrm rot="21300000">
            <a:off x="9077386" y="612934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7" name="object 2517" descr=""/>
          <p:cNvSpPr txBox="1"/>
          <p:nvPr/>
        </p:nvSpPr>
        <p:spPr>
          <a:xfrm>
            <a:off x="9107177" y="6106855"/>
            <a:ext cx="28384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EARSNEY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8" name="object 2518" descr=""/>
          <p:cNvSpPr txBox="1"/>
          <p:nvPr/>
        </p:nvSpPr>
        <p:spPr>
          <a:xfrm rot="300000">
            <a:off x="9366599" y="612755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519" name="object 2519" descr=""/>
          <p:cNvSpPr txBox="1"/>
          <p:nvPr/>
        </p:nvSpPr>
        <p:spPr>
          <a:xfrm rot="2640000">
            <a:off x="9395250" y="614058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0" name="object 2520" descr=""/>
          <p:cNvSpPr txBox="1"/>
          <p:nvPr/>
        </p:nvSpPr>
        <p:spPr>
          <a:xfrm rot="5040000">
            <a:off x="9410254" y="6170067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1" name="object 2521" descr=""/>
          <p:cNvSpPr txBox="1"/>
          <p:nvPr/>
        </p:nvSpPr>
        <p:spPr>
          <a:xfrm>
            <a:off x="9402495" y="6195051"/>
            <a:ext cx="74930" cy="55244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2" name="object 2522" descr=""/>
          <p:cNvSpPr txBox="1"/>
          <p:nvPr/>
        </p:nvSpPr>
        <p:spPr>
          <a:xfrm>
            <a:off x="9180304" y="6231713"/>
            <a:ext cx="1022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3" name="object 2523" descr=""/>
          <p:cNvSpPr txBox="1"/>
          <p:nvPr/>
        </p:nvSpPr>
        <p:spPr>
          <a:xfrm>
            <a:off x="4057993" y="2043932"/>
            <a:ext cx="74930" cy="21717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DARLING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4" name="object 2524" descr=""/>
          <p:cNvSpPr txBox="1"/>
          <p:nvPr/>
        </p:nvSpPr>
        <p:spPr>
          <a:xfrm rot="17640000">
            <a:off x="4075509" y="2022189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5" name="object 2525" descr=""/>
          <p:cNvSpPr txBox="1"/>
          <p:nvPr/>
        </p:nvSpPr>
        <p:spPr>
          <a:xfrm rot="18720000">
            <a:off x="4089321" y="1999914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6" name="object 2526" descr=""/>
          <p:cNvSpPr txBox="1"/>
          <p:nvPr/>
        </p:nvSpPr>
        <p:spPr>
          <a:xfrm rot="21360000">
            <a:off x="4120988" y="198537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7" name="object 2527" descr=""/>
          <p:cNvSpPr txBox="1"/>
          <p:nvPr/>
        </p:nvSpPr>
        <p:spPr>
          <a:xfrm>
            <a:off x="4160003" y="1968025"/>
            <a:ext cx="60325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8" name="object 2528" descr=""/>
          <p:cNvSpPr txBox="1"/>
          <p:nvPr/>
        </p:nvSpPr>
        <p:spPr>
          <a:xfrm rot="300000">
            <a:off x="4194424" y="198506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29" name="object 2529" descr=""/>
          <p:cNvSpPr txBox="1"/>
          <p:nvPr/>
        </p:nvSpPr>
        <p:spPr>
          <a:xfrm rot="2820000">
            <a:off x="4224407" y="199906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0" name="object 2530" descr=""/>
          <p:cNvSpPr txBox="1"/>
          <p:nvPr/>
        </p:nvSpPr>
        <p:spPr>
          <a:xfrm rot="16320000">
            <a:off x="4155264" y="2140166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1" name="object 2531" descr=""/>
          <p:cNvSpPr txBox="1"/>
          <p:nvPr/>
        </p:nvSpPr>
        <p:spPr>
          <a:xfrm rot="18180000">
            <a:off x="5564588" y="12233469"/>
            <a:ext cx="13996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CROO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2" name="object 2532" descr=""/>
          <p:cNvSpPr txBox="1"/>
          <p:nvPr/>
        </p:nvSpPr>
        <p:spPr>
          <a:xfrm rot="18240000">
            <a:off x="5649341" y="1216651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3" name="object 2533" descr=""/>
          <p:cNvSpPr txBox="1"/>
          <p:nvPr/>
        </p:nvSpPr>
        <p:spPr>
          <a:xfrm rot="19980000">
            <a:off x="5673078" y="1214606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4" name="object 2534" descr=""/>
          <p:cNvSpPr txBox="1"/>
          <p:nvPr/>
        </p:nvSpPr>
        <p:spPr>
          <a:xfrm rot="1320000">
            <a:off x="5705487" y="12146522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5" name="object 2535" descr=""/>
          <p:cNvSpPr txBox="1"/>
          <p:nvPr/>
        </p:nvSpPr>
        <p:spPr>
          <a:xfrm rot="1080000">
            <a:off x="5766462" y="12180867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6" name="object 2536" descr=""/>
          <p:cNvSpPr txBox="1"/>
          <p:nvPr/>
        </p:nvSpPr>
        <p:spPr>
          <a:xfrm rot="720000">
            <a:off x="5792695" y="12189421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IC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7" name="object 2537" descr=""/>
          <p:cNvSpPr txBox="1"/>
          <p:nvPr/>
        </p:nvSpPr>
        <p:spPr>
          <a:xfrm rot="3120000">
            <a:off x="5828213" y="12206351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8" name="object 2538" descr=""/>
          <p:cNvSpPr txBox="1"/>
          <p:nvPr/>
        </p:nvSpPr>
        <p:spPr>
          <a:xfrm rot="2100000">
            <a:off x="5739775" y="1216696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539" name="object 2539" descr=""/>
          <p:cNvSpPr txBox="1"/>
          <p:nvPr/>
        </p:nvSpPr>
        <p:spPr>
          <a:xfrm rot="2100000">
            <a:off x="5718489" y="12237655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0" name="object 2540" descr=""/>
          <p:cNvSpPr txBox="1"/>
          <p:nvPr/>
        </p:nvSpPr>
        <p:spPr>
          <a:xfrm rot="16560000">
            <a:off x="9687374" y="1017672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1" name="object 2541" descr=""/>
          <p:cNvSpPr txBox="1"/>
          <p:nvPr/>
        </p:nvSpPr>
        <p:spPr>
          <a:xfrm rot="16920000">
            <a:off x="9688925" y="10145329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2" name="object 2542" descr=""/>
          <p:cNvSpPr txBox="1"/>
          <p:nvPr/>
        </p:nvSpPr>
        <p:spPr>
          <a:xfrm rot="18180000">
            <a:off x="9704394" y="10104893"/>
            <a:ext cx="6197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3" name="object 2543" descr=""/>
          <p:cNvSpPr txBox="1"/>
          <p:nvPr/>
        </p:nvSpPr>
        <p:spPr>
          <a:xfrm rot="19200000">
            <a:off x="9735358" y="10069899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4" name="object 2544" descr=""/>
          <p:cNvSpPr txBox="1"/>
          <p:nvPr/>
        </p:nvSpPr>
        <p:spPr>
          <a:xfrm rot="20280000">
            <a:off x="9759962" y="1005513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5" name="object 2545" descr=""/>
          <p:cNvSpPr txBox="1"/>
          <p:nvPr/>
        </p:nvSpPr>
        <p:spPr>
          <a:xfrm rot="20580000">
            <a:off x="9788651" y="1004573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6" name="object 2546" descr=""/>
          <p:cNvSpPr txBox="1"/>
          <p:nvPr/>
        </p:nvSpPr>
        <p:spPr>
          <a:xfrm rot="21420000">
            <a:off x="9818322" y="1003950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7" name="object 2547" descr=""/>
          <p:cNvSpPr txBox="1"/>
          <p:nvPr/>
        </p:nvSpPr>
        <p:spPr>
          <a:xfrm>
            <a:off x="9847361" y="10018010"/>
            <a:ext cx="8636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KS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8" name="object 2548" descr=""/>
          <p:cNvSpPr txBox="1"/>
          <p:nvPr/>
        </p:nvSpPr>
        <p:spPr>
          <a:xfrm rot="540000">
            <a:off x="9780691" y="10194480"/>
            <a:ext cx="7855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49" name="object 2549" descr=""/>
          <p:cNvSpPr txBox="1"/>
          <p:nvPr/>
        </p:nvSpPr>
        <p:spPr>
          <a:xfrm rot="17100000">
            <a:off x="3932136" y="13946239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0" name="object 2550" descr=""/>
          <p:cNvSpPr txBox="1"/>
          <p:nvPr/>
        </p:nvSpPr>
        <p:spPr>
          <a:xfrm rot="19140000">
            <a:off x="3968191" y="13901926"/>
            <a:ext cx="525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1" name="object 2551" descr=""/>
          <p:cNvSpPr txBox="1"/>
          <p:nvPr/>
        </p:nvSpPr>
        <p:spPr>
          <a:xfrm rot="20940000">
            <a:off x="3990360" y="1389096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2" name="object 2552" descr=""/>
          <p:cNvSpPr txBox="1"/>
          <p:nvPr/>
        </p:nvSpPr>
        <p:spPr>
          <a:xfrm rot="60000">
            <a:off x="4020365" y="1388789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3" name="object 2553" descr=""/>
          <p:cNvSpPr txBox="1"/>
          <p:nvPr/>
        </p:nvSpPr>
        <p:spPr>
          <a:xfrm rot="600000">
            <a:off x="4055036" y="13894832"/>
            <a:ext cx="7595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FO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4" name="object 2554" descr=""/>
          <p:cNvSpPr txBox="1"/>
          <p:nvPr/>
        </p:nvSpPr>
        <p:spPr>
          <a:xfrm rot="900000">
            <a:off x="4109920" y="13904748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5" name="object 2555" descr=""/>
          <p:cNvSpPr txBox="1"/>
          <p:nvPr/>
        </p:nvSpPr>
        <p:spPr>
          <a:xfrm rot="1980000">
            <a:off x="4137010" y="13945168"/>
            <a:ext cx="14176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D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RUN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6" name="object 2556" descr=""/>
          <p:cNvSpPr txBox="1"/>
          <p:nvPr/>
        </p:nvSpPr>
        <p:spPr>
          <a:xfrm rot="3780000">
            <a:off x="4075109" y="14061085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7" name="object 2557" descr=""/>
          <p:cNvSpPr txBox="1"/>
          <p:nvPr/>
        </p:nvSpPr>
        <p:spPr>
          <a:xfrm rot="18540000">
            <a:off x="9389386" y="10851832"/>
            <a:ext cx="9208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WIL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8" name="object 2558" descr=""/>
          <p:cNvSpPr txBox="1"/>
          <p:nvPr/>
        </p:nvSpPr>
        <p:spPr>
          <a:xfrm rot="20340000">
            <a:off x="9446652" y="10813574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559" name="object 2559" descr=""/>
          <p:cNvSpPr txBox="1"/>
          <p:nvPr/>
        </p:nvSpPr>
        <p:spPr>
          <a:xfrm>
            <a:off x="9471155" y="10794375"/>
            <a:ext cx="250825" cy="768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OW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RIDGE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0" name="object 2560" descr=""/>
          <p:cNvSpPr txBox="1"/>
          <p:nvPr/>
        </p:nvSpPr>
        <p:spPr>
          <a:xfrm rot="19680000">
            <a:off x="9489291" y="10924570"/>
            <a:ext cx="993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TER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1" name="object 2561" descr=""/>
          <p:cNvSpPr txBox="1"/>
          <p:nvPr/>
        </p:nvSpPr>
        <p:spPr>
          <a:xfrm rot="120000">
            <a:off x="4034758" y="3416600"/>
            <a:ext cx="15631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KING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2" name="object 2562" descr=""/>
          <p:cNvSpPr txBox="1"/>
          <p:nvPr/>
        </p:nvSpPr>
        <p:spPr>
          <a:xfrm rot="180000">
            <a:off x="4173133" y="342095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3" name="object 2563" descr=""/>
          <p:cNvSpPr txBox="1"/>
          <p:nvPr/>
        </p:nvSpPr>
        <p:spPr>
          <a:xfrm rot="2100000">
            <a:off x="4203127" y="343088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4" name="object 2564" descr=""/>
          <p:cNvSpPr txBox="1"/>
          <p:nvPr/>
        </p:nvSpPr>
        <p:spPr>
          <a:xfrm rot="3960000">
            <a:off x="4203179" y="3494367"/>
            <a:ext cx="12323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RLES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5" name="object 2565" descr=""/>
          <p:cNvSpPr txBox="1"/>
          <p:nvPr/>
        </p:nvSpPr>
        <p:spPr>
          <a:xfrm>
            <a:off x="4123448" y="3532716"/>
            <a:ext cx="75565" cy="10223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6" name="object 2566" descr=""/>
          <p:cNvSpPr txBox="1"/>
          <p:nvPr/>
        </p:nvSpPr>
        <p:spPr>
          <a:xfrm>
            <a:off x="5331226" y="9777197"/>
            <a:ext cx="276225" cy="774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RIDGEVALE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7" name="object 2567" descr=""/>
          <p:cNvSpPr txBox="1"/>
          <p:nvPr/>
        </p:nvSpPr>
        <p:spPr>
          <a:xfrm>
            <a:off x="5423892" y="9838101"/>
            <a:ext cx="75565" cy="10223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8" name="object 2568" descr=""/>
          <p:cNvSpPr txBox="1"/>
          <p:nvPr/>
        </p:nvSpPr>
        <p:spPr>
          <a:xfrm rot="16440000">
            <a:off x="8632262" y="933215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569" name="object 2569" descr=""/>
          <p:cNvSpPr txBox="1"/>
          <p:nvPr/>
        </p:nvSpPr>
        <p:spPr>
          <a:xfrm rot="18300000">
            <a:off x="8643982" y="930162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0" name="object 2570" descr=""/>
          <p:cNvSpPr txBox="1"/>
          <p:nvPr/>
        </p:nvSpPr>
        <p:spPr>
          <a:xfrm rot="20340000">
            <a:off x="8667892" y="9280056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1" name="object 2571" descr=""/>
          <p:cNvSpPr txBox="1"/>
          <p:nvPr/>
        </p:nvSpPr>
        <p:spPr>
          <a:xfrm rot="60000">
            <a:off x="8858987" y="927452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2" name="object 2572" descr=""/>
          <p:cNvSpPr txBox="1"/>
          <p:nvPr/>
        </p:nvSpPr>
        <p:spPr>
          <a:xfrm>
            <a:off x="8698934" y="9254969"/>
            <a:ext cx="187325" cy="167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INGDEL</a:t>
            </a:r>
            <a:endParaRPr sz="35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2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3" name="object 2573" descr=""/>
          <p:cNvSpPr txBox="1"/>
          <p:nvPr/>
        </p:nvSpPr>
        <p:spPr>
          <a:xfrm>
            <a:off x="6481146" y="5658352"/>
            <a:ext cx="74930" cy="80010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4" name="object 2574" descr=""/>
          <p:cNvSpPr txBox="1"/>
          <p:nvPr/>
        </p:nvSpPr>
        <p:spPr>
          <a:xfrm rot="16440000">
            <a:off x="6493584" y="5631375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5" name="object 2575" descr=""/>
          <p:cNvSpPr txBox="1"/>
          <p:nvPr/>
        </p:nvSpPr>
        <p:spPr>
          <a:xfrm rot="18720000">
            <a:off x="6506585" y="5602517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6" name="object 2576" descr=""/>
          <p:cNvSpPr txBox="1"/>
          <p:nvPr/>
        </p:nvSpPr>
        <p:spPr>
          <a:xfrm rot="20580000">
            <a:off x="6532180" y="5586278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7" name="object 2577" descr=""/>
          <p:cNvSpPr txBox="1"/>
          <p:nvPr/>
        </p:nvSpPr>
        <p:spPr>
          <a:xfrm>
            <a:off x="6560449" y="5561608"/>
            <a:ext cx="5080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8" name="object 2578" descr=""/>
          <p:cNvSpPr txBox="1"/>
          <p:nvPr/>
        </p:nvSpPr>
        <p:spPr>
          <a:xfrm rot="1440000">
            <a:off x="6584651" y="5588648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579" name="object 2579" descr=""/>
          <p:cNvSpPr txBox="1"/>
          <p:nvPr/>
        </p:nvSpPr>
        <p:spPr>
          <a:xfrm rot="3780000">
            <a:off x="6608397" y="561043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0" name="object 2580" descr=""/>
          <p:cNvSpPr txBox="1"/>
          <p:nvPr/>
        </p:nvSpPr>
        <p:spPr>
          <a:xfrm>
            <a:off x="6606198" y="5633121"/>
            <a:ext cx="74930" cy="114935"/>
          </a:xfrm>
          <a:prstGeom prst="rect">
            <a:avLst/>
          </a:prstGeom>
        </p:spPr>
        <p:txBody>
          <a:bodyPr wrap="square" lIns="0" tIns="825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EST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1" name="object 2581" descr=""/>
          <p:cNvSpPr txBox="1"/>
          <p:nvPr/>
        </p:nvSpPr>
        <p:spPr>
          <a:xfrm rot="21540000">
            <a:off x="6518274" y="5858147"/>
            <a:ext cx="887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2" name="object 2582" descr=""/>
          <p:cNvSpPr txBox="1"/>
          <p:nvPr/>
        </p:nvSpPr>
        <p:spPr>
          <a:xfrm>
            <a:off x="9904938" y="9032726"/>
            <a:ext cx="76835" cy="91440"/>
          </a:xfrm>
          <a:prstGeom prst="rect">
            <a:avLst/>
          </a:prstGeom>
        </p:spPr>
        <p:txBody>
          <a:bodyPr wrap="square" lIns="0" tIns="952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3" name="object 2583" descr=""/>
          <p:cNvSpPr txBox="1"/>
          <p:nvPr/>
        </p:nvSpPr>
        <p:spPr>
          <a:xfrm rot="16680000">
            <a:off x="9921412" y="9012306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4" name="object 2584" descr=""/>
          <p:cNvSpPr txBox="1"/>
          <p:nvPr/>
        </p:nvSpPr>
        <p:spPr>
          <a:xfrm rot="19020000">
            <a:off x="9933415" y="898623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5" name="object 2585" descr=""/>
          <p:cNvSpPr txBox="1"/>
          <p:nvPr/>
        </p:nvSpPr>
        <p:spPr>
          <a:xfrm rot="21420000">
            <a:off x="9963692" y="8973003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6" name="object 2586" descr=""/>
          <p:cNvSpPr txBox="1"/>
          <p:nvPr/>
        </p:nvSpPr>
        <p:spPr>
          <a:xfrm>
            <a:off x="10004283" y="8950362"/>
            <a:ext cx="6032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7" name="object 2587" descr=""/>
          <p:cNvSpPr txBox="1"/>
          <p:nvPr/>
        </p:nvSpPr>
        <p:spPr>
          <a:xfrm rot="840000">
            <a:off x="10039480" y="8976050"/>
            <a:ext cx="5692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8" name="object 2588" descr=""/>
          <p:cNvSpPr txBox="1"/>
          <p:nvPr/>
        </p:nvSpPr>
        <p:spPr>
          <a:xfrm rot="3300000">
            <a:off x="10068070" y="899485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589" name="object 2589" descr=""/>
          <p:cNvSpPr txBox="1"/>
          <p:nvPr/>
        </p:nvSpPr>
        <p:spPr>
          <a:xfrm rot="16320000">
            <a:off x="10002140" y="9070185"/>
            <a:ext cx="7240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LN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0" name="object 2590" descr=""/>
          <p:cNvSpPr txBox="1"/>
          <p:nvPr/>
        </p:nvSpPr>
        <p:spPr>
          <a:xfrm rot="20700000">
            <a:off x="2586466" y="8910457"/>
            <a:ext cx="581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1" name="object 2591" descr=""/>
          <p:cNvSpPr txBox="1"/>
          <p:nvPr/>
        </p:nvSpPr>
        <p:spPr>
          <a:xfrm>
            <a:off x="2620561" y="8884871"/>
            <a:ext cx="11620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ARP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2" name="object 2592" descr=""/>
          <p:cNvSpPr txBox="1"/>
          <p:nvPr/>
        </p:nvSpPr>
        <p:spPr>
          <a:xfrm>
            <a:off x="2711915" y="8889058"/>
            <a:ext cx="58419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3" name="object 2593" descr=""/>
          <p:cNvSpPr txBox="1"/>
          <p:nvPr/>
        </p:nvSpPr>
        <p:spPr>
          <a:xfrm rot="600000">
            <a:off x="2737627" y="8906997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4" name="object 2594" descr=""/>
          <p:cNvSpPr txBox="1"/>
          <p:nvPr/>
        </p:nvSpPr>
        <p:spPr>
          <a:xfrm rot="2220000">
            <a:off x="2752645" y="891754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5" name="object 2595" descr=""/>
          <p:cNvSpPr txBox="1"/>
          <p:nvPr/>
        </p:nvSpPr>
        <p:spPr>
          <a:xfrm rot="21540000">
            <a:off x="2632802" y="9077915"/>
            <a:ext cx="13096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LOOP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6" name="object 2596" descr=""/>
          <p:cNvSpPr txBox="1"/>
          <p:nvPr/>
        </p:nvSpPr>
        <p:spPr>
          <a:xfrm rot="20700000">
            <a:off x="2472665" y="8357055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7" name="object 2597" descr=""/>
          <p:cNvSpPr txBox="1"/>
          <p:nvPr/>
        </p:nvSpPr>
        <p:spPr>
          <a:xfrm>
            <a:off x="2501555" y="8332010"/>
            <a:ext cx="15176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INTAG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8" name="object 2598" descr=""/>
          <p:cNvSpPr txBox="1"/>
          <p:nvPr/>
        </p:nvSpPr>
        <p:spPr>
          <a:xfrm rot="1140000">
            <a:off x="2626634" y="8357218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599" name="object 2599" descr=""/>
          <p:cNvSpPr txBox="1"/>
          <p:nvPr/>
        </p:nvSpPr>
        <p:spPr>
          <a:xfrm rot="60000">
            <a:off x="2539548" y="8518780"/>
            <a:ext cx="1051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WAY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0" name="object 2600" descr=""/>
          <p:cNvSpPr txBox="1"/>
          <p:nvPr/>
        </p:nvSpPr>
        <p:spPr>
          <a:xfrm rot="19440000">
            <a:off x="7140661" y="6558013"/>
            <a:ext cx="8657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SAI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1" name="object 2601" descr=""/>
          <p:cNvSpPr txBox="1"/>
          <p:nvPr/>
        </p:nvSpPr>
        <p:spPr>
          <a:xfrm rot="20460000">
            <a:off x="7198958" y="653133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2" name="object 2602" descr=""/>
          <p:cNvSpPr txBox="1"/>
          <p:nvPr/>
        </p:nvSpPr>
        <p:spPr>
          <a:xfrm rot="21540000">
            <a:off x="7231628" y="6525752"/>
            <a:ext cx="8119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T</a:t>
            </a: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3" name="object 2603" descr=""/>
          <p:cNvSpPr txBox="1"/>
          <p:nvPr/>
        </p:nvSpPr>
        <p:spPr>
          <a:xfrm rot="960000">
            <a:off x="7288780" y="6527692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4" name="object 2604" descr=""/>
          <p:cNvSpPr txBox="1"/>
          <p:nvPr/>
        </p:nvSpPr>
        <p:spPr>
          <a:xfrm rot="2160000">
            <a:off x="7310277" y="6559817"/>
            <a:ext cx="10684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0">
                <a:solidFill>
                  <a:srgbClr val="333333"/>
                </a:solidFill>
                <a:latin typeface="Arial"/>
                <a:cs typeface="Arial"/>
              </a:rPr>
              <a:t>OUD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5" name="object 2605" descr=""/>
          <p:cNvSpPr txBox="1"/>
          <p:nvPr/>
        </p:nvSpPr>
        <p:spPr>
          <a:xfrm rot="5220000">
            <a:off x="7156972" y="6698797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6" name="object 2606" descr=""/>
          <p:cNvSpPr txBox="1"/>
          <p:nvPr/>
        </p:nvSpPr>
        <p:spPr>
          <a:xfrm rot="3600000">
            <a:off x="7167524" y="673259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7" name="object 2607" descr=""/>
          <p:cNvSpPr txBox="1"/>
          <p:nvPr/>
        </p:nvSpPr>
        <p:spPr>
          <a:xfrm rot="1800000">
            <a:off x="7192450" y="675706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8" name="object 2608" descr=""/>
          <p:cNvSpPr txBox="1"/>
          <p:nvPr/>
        </p:nvSpPr>
        <p:spPr>
          <a:xfrm rot="20520000">
            <a:off x="7301178" y="6761481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09" name="object 2609" descr=""/>
          <p:cNvSpPr txBox="1"/>
          <p:nvPr/>
        </p:nvSpPr>
        <p:spPr>
          <a:xfrm rot="20100000">
            <a:off x="1690236" y="6562780"/>
            <a:ext cx="126197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LAND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0" name="object 2610" descr=""/>
          <p:cNvSpPr txBox="1"/>
          <p:nvPr/>
        </p:nvSpPr>
        <p:spPr>
          <a:xfrm rot="21060000">
            <a:off x="1792900" y="6534770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1" name="object 2611" descr=""/>
          <p:cNvSpPr txBox="1"/>
          <p:nvPr/>
        </p:nvSpPr>
        <p:spPr>
          <a:xfrm rot="60000">
            <a:off x="1959259" y="653320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2" name="object 2612" descr=""/>
          <p:cNvSpPr txBox="1"/>
          <p:nvPr/>
        </p:nvSpPr>
        <p:spPr>
          <a:xfrm rot="1980000">
            <a:off x="1988423" y="654321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3" name="object 2613" descr=""/>
          <p:cNvSpPr txBox="1"/>
          <p:nvPr/>
        </p:nvSpPr>
        <p:spPr>
          <a:xfrm rot="4620000">
            <a:off x="2005959" y="657170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4" name="object 2614" descr=""/>
          <p:cNvSpPr txBox="1"/>
          <p:nvPr/>
        </p:nvSpPr>
        <p:spPr>
          <a:xfrm rot="5160000">
            <a:off x="2000340" y="6615576"/>
            <a:ext cx="7544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VE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5" name="object 2615" descr=""/>
          <p:cNvSpPr txBox="1"/>
          <p:nvPr/>
        </p:nvSpPr>
        <p:spPr>
          <a:xfrm>
            <a:off x="1825556" y="6511982"/>
            <a:ext cx="157480" cy="1638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PRE</a:t>
            </a:r>
            <a:endParaRPr sz="3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54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6" name="object 2616" descr=""/>
          <p:cNvSpPr txBox="1"/>
          <p:nvPr/>
        </p:nvSpPr>
        <p:spPr>
          <a:xfrm>
            <a:off x="12323519" y="14050351"/>
            <a:ext cx="75565" cy="6286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7" name="object 2617" descr=""/>
          <p:cNvSpPr txBox="1"/>
          <p:nvPr/>
        </p:nvSpPr>
        <p:spPr>
          <a:xfrm rot="17580000">
            <a:off x="12342706" y="14033596"/>
            <a:ext cx="4622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I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8" name="object 2618" descr=""/>
          <p:cNvSpPr txBox="1"/>
          <p:nvPr/>
        </p:nvSpPr>
        <p:spPr>
          <a:xfrm rot="19080000">
            <a:off x="12350757" y="14018370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619" name="object 2619" descr=""/>
          <p:cNvSpPr txBox="1"/>
          <p:nvPr/>
        </p:nvSpPr>
        <p:spPr>
          <a:xfrm rot="21360000">
            <a:off x="12381401" y="14005235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0" name="object 2620" descr=""/>
          <p:cNvSpPr txBox="1"/>
          <p:nvPr/>
        </p:nvSpPr>
        <p:spPr>
          <a:xfrm>
            <a:off x="12410645" y="13983994"/>
            <a:ext cx="178435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ION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1" name="object 2621" descr=""/>
          <p:cNvSpPr txBox="1"/>
          <p:nvPr/>
        </p:nvSpPr>
        <p:spPr>
          <a:xfrm rot="1680000">
            <a:off x="12564160" y="14010270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2" name="object 2622" descr=""/>
          <p:cNvSpPr txBox="1"/>
          <p:nvPr/>
        </p:nvSpPr>
        <p:spPr>
          <a:xfrm rot="21540000">
            <a:off x="12473890" y="14108414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3" name="object 2623" descr=""/>
          <p:cNvSpPr txBox="1"/>
          <p:nvPr/>
        </p:nvSpPr>
        <p:spPr>
          <a:xfrm rot="18780000">
            <a:off x="5068541" y="202159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4" name="object 2624" descr=""/>
          <p:cNvSpPr txBox="1"/>
          <p:nvPr/>
        </p:nvSpPr>
        <p:spPr>
          <a:xfrm rot="19260000">
            <a:off x="5086733" y="1985152"/>
            <a:ext cx="10224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AKE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5" name="object 2625" descr=""/>
          <p:cNvSpPr txBox="1"/>
          <p:nvPr/>
        </p:nvSpPr>
        <p:spPr>
          <a:xfrm rot="21540000">
            <a:off x="5179472" y="1948773"/>
            <a:ext cx="162411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SHORE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6" name="object 2626" descr=""/>
          <p:cNvSpPr txBox="1"/>
          <p:nvPr/>
        </p:nvSpPr>
        <p:spPr>
          <a:xfrm rot="2880000">
            <a:off x="5091015" y="2122244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7" name="object 2627" descr=""/>
          <p:cNvSpPr txBox="1"/>
          <p:nvPr/>
        </p:nvSpPr>
        <p:spPr>
          <a:xfrm rot="1080000">
            <a:off x="5119792" y="214125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8" name="object 2628" descr=""/>
          <p:cNvSpPr txBox="1"/>
          <p:nvPr/>
        </p:nvSpPr>
        <p:spPr>
          <a:xfrm rot="20760000">
            <a:off x="5155323" y="214142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629" name="object 2629" descr=""/>
          <p:cNvSpPr txBox="1"/>
          <p:nvPr/>
        </p:nvSpPr>
        <p:spPr>
          <a:xfrm rot="19260000">
            <a:off x="5184815" y="2125811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0" name="object 2630" descr=""/>
          <p:cNvSpPr txBox="1"/>
          <p:nvPr/>
        </p:nvSpPr>
        <p:spPr>
          <a:xfrm rot="20160000">
            <a:off x="5209834" y="21106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H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1" name="object 2631" descr=""/>
          <p:cNvSpPr txBox="1"/>
          <p:nvPr/>
        </p:nvSpPr>
        <p:spPr>
          <a:xfrm>
            <a:off x="5250288" y="2086684"/>
            <a:ext cx="8890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2" name="object 2632" descr=""/>
          <p:cNvSpPr txBox="1"/>
          <p:nvPr/>
        </p:nvSpPr>
        <p:spPr>
          <a:xfrm rot="16320000">
            <a:off x="6117239" y="383299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3" name="object 2633" descr=""/>
          <p:cNvSpPr txBox="1"/>
          <p:nvPr/>
        </p:nvSpPr>
        <p:spPr>
          <a:xfrm rot="16860000">
            <a:off x="6120007" y="3806439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4" name="object 2634" descr=""/>
          <p:cNvSpPr txBox="1"/>
          <p:nvPr/>
        </p:nvSpPr>
        <p:spPr>
          <a:xfrm rot="19320000">
            <a:off x="6136340" y="3779105"/>
            <a:ext cx="5119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5" name="object 2635" descr=""/>
          <p:cNvSpPr txBox="1"/>
          <p:nvPr/>
        </p:nvSpPr>
        <p:spPr>
          <a:xfrm rot="20820000">
            <a:off x="6155201" y="3770317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6" name="object 2636" descr=""/>
          <p:cNvSpPr txBox="1"/>
          <p:nvPr/>
        </p:nvSpPr>
        <p:spPr>
          <a:xfrm rot="21540000">
            <a:off x="6179052" y="3768184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7" name="object 2637" descr=""/>
          <p:cNvSpPr txBox="1"/>
          <p:nvPr/>
        </p:nvSpPr>
        <p:spPr>
          <a:xfrm rot="120000">
            <a:off x="6209245" y="3767823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8" name="object 2638" descr=""/>
          <p:cNvSpPr txBox="1"/>
          <p:nvPr/>
        </p:nvSpPr>
        <p:spPr>
          <a:xfrm rot="1020000">
            <a:off x="6242811" y="3778172"/>
            <a:ext cx="749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RA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39" name="object 2639" descr=""/>
          <p:cNvSpPr txBox="1"/>
          <p:nvPr/>
        </p:nvSpPr>
        <p:spPr>
          <a:xfrm rot="420000">
            <a:off x="6307321" y="379191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0" name="object 2640" descr=""/>
          <p:cNvSpPr txBox="1"/>
          <p:nvPr/>
        </p:nvSpPr>
        <p:spPr>
          <a:xfrm>
            <a:off x="6338295" y="3773565"/>
            <a:ext cx="939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IST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1" name="object 2641" descr=""/>
          <p:cNvSpPr txBox="1"/>
          <p:nvPr/>
        </p:nvSpPr>
        <p:spPr>
          <a:xfrm rot="1440000">
            <a:off x="6399794" y="380047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2" name="object 2642" descr=""/>
          <p:cNvSpPr txBox="1"/>
          <p:nvPr/>
        </p:nvSpPr>
        <p:spPr>
          <a:xfrm rot="1440000">
            <a:off x="6247753" y="3854646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3" name="object 2643" descr=""/>
          <p:cNvSpPr txBox="1"/>
          <p:nvPr/>
        </p:nvSpPr>
        <p:spPr>
          <a:xfrm rot="180000">
            <a:off x="6288121" y="3867063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4" name="object 2644" descr=""/>
          <p:cNvSpPr txBox="1"/>
          <p:nvPr/>
        </p:nvSpPr>
        <p:spPr>
          <a:xfrm>
            <a:off x="6315373" y="3850859"/>
            <a:ext cx="55880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5" name="object 2645" descr=""/>
          <p:cNvSpPr txBox="1"/>
          <p:nvPr/>
        </p:nvSpPr>
        <p:spPr>
          <a:xfrm>
            <a:off x="7136055" y="14580229"/>
            <a:ext cx="78740" cy="213995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EAGLEM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6" name="object 2646" descr=""/>
          <p:cNvSpPr txBox="1"/>
          <p:nvPr/>
        </p:nvSpPr>
        <p:spPr>
          <a:xfrm rot="18660000">
            <a:off x="7159635" y="14555551"/>
            <a:ext cx="56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O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7" name="object 2647" descr=""/>
          <p:cNvSpPr txBox="1"/>
          <p:nvPr/>
        </p:nvSpPr>
        <p:spPr>
          <a:xfrm rot="21060000">
            <a:off x="7188461" y="14538506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U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8" name="object 2648" descr=""/>
          <p:cNvSpPr txBox="1"/>
          <p:nvPr/>
        </p:nvSpPr>
        <p:spPr>
          <a:xfrm rot="21480000">
            <a:off x="7223202" y="14534553"/>
            <a:ext cx="72903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40">
                <a:solidFill>
                  <a:srgbClr val="333333"/>
                </a:solidFill>
                <a:latin typeface="Arial"/>
                <a:cs typeface="Arial"/>
              </a:rPr>
              <a:t>NT</a:t>
            </a:r>
            <a:endParaRPr sz="350">
              <a:latin typeface="Arial"/>
              <a:cs typeface="Arial"/>
            </a:endParaRPr>
          </a:p>
        </p:txBody>
      </p:sp>
      <p:sp>
        <p:nvSpPr>
          <p:cNvPr id="2649" name="object 2649" descr=""/>
          <p:cNvSpPr txBox="1"/>
          <p:nvPr/>
        </p:nvSpPr>
        <p:spPr>
          <a:xfrm rot="60000">
            <a:off x="7202051" y="14855189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0" name="object 2650" descr=""/>
          <p:cNvSpPr txBox="1"/>
          <p:nvPr/>
        </p:nvSpPr>
        <p:spPr>
          <a:xfrm>
            <a:off x="7230656" y="14835370"/>
            <a:ext cx="685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IR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1" name="object 2651" descr=""/>
          <p:cNvSpPr txBox="1"/>
          <p:nvPr/>
        </p:nvSpPr>
        <p:spPr>
          <a:xfrm rot="360000">
            <a:off x="4327258" y="4425158"/>
            <a:ext cx="960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LAK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2" name="object 2652" descr=""/>
          <p:cNvSpPr txBox="1"/>
          <p:nvPr/>
        </p:nvSpPr>
        <p:spPr>
          <a:xfrm rot="120000">
            <a:off x="4371569" y="4356040"/>
            <a:ext cx="17588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TWOOD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3" name="object 2653" descr=""/>
          <p:cNvSpPr txBox="1"/>
          <p:nvPr/>
        </p:nvSpPr>
        <p:spPr>
          <a:xfrm rot="120000">
            <a:off x="4406997" y="443019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4" name="object 2654" descr=""/>
          <p:cNvSpPr txBox="1"/>
          <p:nvPr/>
        </p:nvSpPr>
        <p:spPr>
          <a:xfrm>
            <a:off x="4436043" y="4410194"/>
            <a:ext cx="1562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MONT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5" name="object 2655" descr=""/>
          <p:cNvSpPr txBox="1"/>
          <p:nvPr/>
        </p:nvSpPr>
        <p:spPr>
          <a:xfrm rot="21540000">
            <a:off x="4415499" y="4498061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6" name="object 2656" descr=""/>
          <p:cNvSpPr txBox="1"/>
          <p:nvPr/>
        </p:nvSpPr>
        <p:spPr>
          <a:xfrm rot="16320000">
            <a:off x="2486436" y="14111287"/>
            <a:ext cx="107418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COU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7" name="object 2657" descr=""/>
          <p:cNvSpPr txBox="1"/>
          <p:nvPr/>
        </p:nvSpPr>
        <p:spPr>
          <a:xfrm rot="16500000">
            <a:off x="2515724" y="14047463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8" name="object 2658" descr=""/>
          <p:cNvSpPr txBox="1"/>
          <p:nvPr/>
        </p:nvSpPr>
        <p:spPr>
          <a:xfrm rot="18840000">
            <a:off x="2530469" y="14020617"/>
            <a:ext cx="5216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T</a:t>
            </a:r>
            <a:endParaRPr sz="350">
              <a:latin typeface="Arial"/>
              <a:cs typeface="Arial"/>
            </a:endParaRPr>
          </a:p>
        </p:txBody>
      </p:sp>
      <p:sp>
        <p:nvSpPr>
          <p:cNvPr id="2659" name="object 2659" descr=""/>
          <p:cNvSpPr txBox="1"/>
          <p:nvPr/>
        </p:nvSpPr>
        <p:spPr>
          <a:xfrm rot="20460000">
            <a:off x="2552171" y="14007910"/>
            <a:ext cx="5537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0" name="object 2660" descr=""/>
          <p:cNvSpPr txBox="1"/>
          <p:nvPr/>
        </p:nvSpPr>
        <p:spPr>
          <a:xfrm rot="21540000">
            <a:off x="2579624" y="14001346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1" name="object 2661" descr=""/>
          <p:cNvSpPr txBox="1"/>
          <p:nvPr/>
        </p:nvSpPr>
        <p:spPr>
          <a:xfrm>
            <a:off x="2623563" y="13983611"/>
            <a:ext cx="58419" cy="7556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C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2" name="object 2662" descr=""/>
          <p:cNvSpPr txBox="1"/>
          <p:nvPr/>
        </p:nvSpPr>
        <p:spPr>
          <a:xfrm rot="1560000">
            <a:off x="2655040" y="14008112"/>
            <a:ext cx="5353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3" name="object 2663" descr=""/>
          <p:cNvSpPr txBox="1"/>
          <p:nvPr/>
        </p:nvSpPr>
        <p:spPr>
          <a:xfrm rot="3840000">
            <a:off x="2677296" y="1403316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4" name="object 2664" descr=""/>
          <p:cNvSpPr txBox="1"/>
          <p:nvPr/>
        </p:nvSpPr>
        <p:spPr>
          <a:xfrm>
            <a:off x="2673177" y="14055428"/>
            <a:ext cx="76835" cy="162560"/>
          </a:xfrm>
          <a:prstGeom prst="rect">
            <a:avLst/>
          </a:prstGeom>
        </p:spPr>
        <p:txBody>
          <a:bodyPr wrap="square" lIns="0" tIns="9525" rIns="0" bIns="0" rtlCol="0" vert="vert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RIAGE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5" name="object 2665" descr=""/>
          <p:cNvSpPr txBox="1"/>
          <p:nvPr/>
        </p:nvSpPr>
        <p:spPr>
          <a:xfrm>
            <a:off x="2160658" y="14306810"/>
            <a:ext cx="514350" cy="1276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4815">
              <a:lnSpc>
                <a:spcPts val="405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ts val="405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FRUITWOOD</a:t>
            </a:r>
            <a:r>
              <a:rPr dirty="0" sz="350" spc="6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6" name="object 2666" descr=""/>
          <p:cNvSpPr txBox="1"/>
          <p:nvPr/>
        </p:nvSpPr>
        <p:spPr>
          <a:xfrm rot="19620000">
            <a:off x="6288776" y="9292531"/>
            <a:ext cx="61529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W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7" name="object 2667" descr=""/>
          <p:cNvSpPr txBox="1"/>
          <p:nvPr/>
        </p:nvSpPr>
        <p:spPr>
          <a:xfrm>
            <a:off x="6327688" y="9258015"/>
            <a:ext cx="9398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OO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8" name="object 2668" descr=""/>
          <p:cNvSpPr txBox="1"/>
          <p:nvPr/>
        </p:nvSpPr>
        <p:spPr>
          <a:xfrm rot="900000">
            <a:off x="6394572" y="9283480"/>
            <a:ext cx="549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</p:txBody>
      </p:sp>
      <p:sp>
        <p:nvSpPr>
          <p:cNvPr id="2669" name="object 2669" descr=""/>
          <p:cNvSpPr txBox="1"/>
          <p:nvPr/>
        </p:nvSpPr>
        <p:spPr>
          <a:xfrm rot="2700000">
            <a:off x="6422184" y="9299792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</p:txBody>
      </p:sp>
      <p:sp>
        <p:nvSpPr>
          <p:cNvPr id="2670" name="object 2670" descr=""/>
          <p:cNvSpPr txBox="1"/>
          <p:nvPr/>
        </p:nvSpPr>
        <p:spPr>
          <a:xfrm>
            <a:off x="6257262" y="9320974"/>
            <a:ext cx="165100" cy="232410"/>
          </a:xfrm>
          <a:prstGeom prst="rect">
            <a:avLst/>
          </a:prstGeom>
        </p:spPr>
        <p:txBody>
          <a:bodyPr wrap="square" lIns="0" tIns="1079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CHELSEA</a:t>
            </a:r>
            <a:endParaRPr sz="350">
              <a:latin typeface="Arial"/>
              <a:cs typeface="Arial"/>
            </a:endParaRPr>
          </a:p>
          <a:p>
            <a:pPr marL="40005">
              <a:lnSpc>
                <a:spcPct val="100000"/>
              </a:lnSpc>
              <a:spcBef>
                <a:spcPts val="265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71" name="object 2671" descr=""/>
          <p:cNvSpPr txBox="1"/>
          <p:nvPr/>
        </p:nvSpPr>
        <p:spPr>
          <a:xfrm rot="300000">
            <a:off x="7650176" y="7100981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A</a:t>
            </a:r>
            <a:endParaRPr sz="350">
              <a:latin typeface="Arial"/>
              <a:cs typeface="Arial"/>
            </a:endParaRPr>
          </a:p>
        </p:txBody>
      </p:sp>
      <p:sp>
        <p:nvSpPr>
          <p:cNvPr id="2672" name="object 2672" descr=""/>
          <p:cNvSpPr txBox="1"/>
          <p:nvPr/>
        </p:nvSpPr>
        <p:spPr>
          <a:xfrm rot="60000">
            <a:off x="7681242" y="7102974"/>
            <a:ext cx="53896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2673" name="object 2673" descr=""/>
          <p:cNvSpPr txBox="1"/>
          <p:nvPr/>
        </p:nvSpPr>
        <p:spPr>
          <a:xfrm rot="21540000">
            <a:off x="7721733" y="7100546"/>
            <a:ext cx="205524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PLETREE</a:t>
            </a:r>
            <a:endParaRPr sz="350">
              <a:latin typeface="Arial"/>
              <a:cs typeface="Arial"/>
            </a:endParaRPr>
          </a:p>
        </p:txBody>
      </p:sp>
      <p:sp>
        <p:nvSpPr>
          <p:cNvPr id="2674" name="object 2674" descr=""/>
          <p:cNvSpPr txBox="1"/>
          <p:nvPr/>
        </p:nvSpPr>
        <p:spPr>
          <a:xfrm rot="60000">
            <a:off x="7727279" y="7224207"/>
            <a:ext cx="78032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50"/>
              </a:lnSpc>
            </a:pPr>
            <a:r>
              <a:rPr dirty="0" sz="350" spc="-3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675" name="object 2675" descr=""/>
          <p:cNvSpPr txBox="1"/>
          <p:nvPr/>
        </p:nvSpPr>
        <p:spPr>
          <a:xfrm>
            <a:off x="866092" y="5726958"/>
            <a:ext cx="309245" cy="220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1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Moseley Homestead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76" name="object 2676" descr=""/>
          <p:cNvSpPr txBox="1"/>
          <p:nvPr/>
        </p:nvSpPr>
        <p:spPr>
          <a:xfrm>
            <a:off x="1722039" y="4788170"/>
            <a:ext cx="34290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Mook</a:t>
            </a:r>
            <a:r>
              <a:rPr dirty="0" sz="450" spc="-5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77" name="object 2677" descr=""/>
          <p:cNvSpPr txBox="1"/>
          <p:nvPr/>
        </p:nvSpPr>
        <p:spPr>
          <a:xfrm>
            <a:off x="1519475" y="4436947"/>
            <a:ext cx="366395" cy="3016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34400"/>
              </a:lnSpc>
              <a:spcBef>
                <a:spcPts val="90"/>
              </a:spcBef>
            </a:pPr>
            <a:r>
              <a:rPr dirty="0" sz="450" spc="-10" i="1">
                <a:latin typeface="MV Boli"/>
                <a:cs typeface="MV Boli"/>
              </a:rPr>
              <a:t>Limona Improvement Association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78" name="object 2678" descr=""/>
          <p:cNvSpPr txBox="1"/>
          <p:nvPr/>
        </p:nvSpPr>
        <p:spPr>
          <a:xfrm>
            <a:off x="881322" y="4877103"/>
            <a:ext cx="528320" cy="20574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450" spc="-10" i="1">
                <a:latin typeface="MV Boli"/>
                <a:cs typeface="MV Boli"/>
              </a:rPr>
              <a:t>Maxwell</a:t>
            </a:r>
            <a:r>
              <a:rPr dirty="0" sz="450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  <a:p>
            <a:pPr marL="332105">
              <a:lnSpc>
                <a:spcPct val="100000"/>
              </a:lnSpc>
              <a:spcBef>
                <a:spcPts val="170"/>
              </a:spcBef>
            </a:pPr>
            <a:r>
              <a:rPr dirty="0" sz="450" spc="-10" i="1">
                <a:latin typeface="MV Boli"/>
                <a:cs typeface="MV Boli"/>
              </a:rPr>
              <a:t>Limona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79" name="object 2679" descr=""/>
          <p:cNvSpPr txBox="1"/>
          <p:nvPr/>
        </p:nvSpPr>
        <p:spPr>
          <a:xfrm>
            <a:off x="1195068" y="5055299"/>
            <a:ext cx="215265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515" marR="5080" indent="-44450">
              <a:lnSpc>
                <a:spcPct val="1355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General </a:t>
            </a:r>
            <a:r>
              <a:rPr dirty="0" sz="450" spc="-20" i="1">
                <a:latin typeface="MV Boli"/>
                <a:cs typeface="MV Boli"/>
              </a:rPr>
              <a:t>Store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0" name="object 2680" descr=""/>
          <p:cNvSpPr txBox="1"/>
          <p:nvPr/>
        </p:nvSpPr>
        <p:spPr>
          <a:xfrm>
            <a:off x="1732700" y="1358892"/>
            <a:ext cx="1911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32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Mango</a:t>
            </a:r>
            <a:r>
              <a:rPr dirty="0" sz="450" spc="-10" i="1">
                <a:latin typeface="MV Boli"/>
                <a:cs typeface="MV Boli"/>
              </a:rPr>
              <a:t> Public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1" name="object 2681" descr=""/>
          <p:cNvSpPr txBox="1"/>
          <p:nvPr/>
        </p:nvSpPr>
        <p:spPr>
          <a:xfrm>
            <a:off x="1732700" y="1565428"/>
            <a:ext cx="18796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School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2" name="object 2682" descr=""/>
          <p:cNvSpPr txBox="1"/>
          <p:nvPr/>
        </p:nvSpPr>
        <p:spPr>
          <a:xfrm>
            <a:off x="1504245" y="1733559"/>
            <a:ext cx="4984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11515</a:t>
            </a:r>
            <a:r>
              <a:rPr dirty="0" sz="450" spc="-40" i="1">
                <a:latin typeface="MV Boli"/>
                <a:cs typeface="MV Boli"/>
              </a:rPr>
              <a:t> </a:t>
            </a:r>
            <a:r>
              <a:rPr dirty="0" sz="450" i="1">
                <a:latin typeface="MV Boli"/>
                <a:cs typeface="MV Boli"/>
              </a:rPr>
              <a:t>E</a:t>
            </a:r>
            <a:r>
              <a:rPr dirty="0" sz="450" spc="-30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Broadway Avenue</a:t>
            </a:r>
            <a:r>
              <a:rPr dirty="0" sz="450" spc="-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(SR574)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3" name="object 2683" descr=""/>
          <p:cNvSpPr txBox="1"/>
          <p:nvPr/>
        </p:nvSpPr>
        <p:spPr>
          <a:xfrm>
            <a:off x="3828400" y="9280199"/>
            <a:ext cx="217170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450" i="1">
                <a:latin typeface="MV Boli"/>
                <a:cs typeface="MV Boli"/>
              </a:rPr>
              <a:t>2712</a:t>
            </a:r>
            <a:r>
              <a:rPr dirty="0" sz="450" spc="-55" i="1">
                <a:latin typeface="MV Boli"/>
                <a:cs typeface="MV Boli"/>
              </a:rPr>
              <a:t> </a:t>
            </a:r>
            <a:r>
              <a:rPr dirty="0" sz="450" spc="-50" i="1">
                <a:latin typeface="MV Boli"/>
                <a:cs typeface="MV Boli"/>
              </a:rPr>
              <a:t>S</a:t>
            </a:r>
            <a:endParaRPr sz="450">
              <a:latin typeface="MV Boli"/>
              <a:cs typeface="MV Boli"/>
            </a:endParaRPr>
          </a:p>
          <a:p>
            <a:pPr marL="45085" marR="27305" indent="-9525">
              <a:lnSpc>
                <a:spcPts val="730"/>
              </a:lnSpc>
              <a:spcBef>
                <a:spcPts val="50"/>
              </a:spcBef>
            </a:pPr>
            <a:r>
              <a:rPr dirty="0" sz="450" spc="-20" i="1">
                <a:latin typeface="MV Boli"/>
                <a:cs typeface="MV Boli"/>
              </a:rPr>
              <a:t>Bryan</a:t>
            </a:r>
            <a:r>
              <a:rPr dirty="0" sz="450" spc="500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4" name="object 2684" descr=""/>
          <p:cNvSpPr txBox="1"/>
          <p:nvPr/>
        </p:nvSpPr>
        <p:spPr>
          <a:xfrm>
            <a:off x="2194180" y="6385835"/>
            <a:ext cx="29908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525</a:t>
            </a:r>
            <a:r>
              <a:rPr dirty="0" sz="450" spc="-4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Kings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5" name="object 2685" descr=""/>
          <p:cNvSpPr txBox="1"/>
          <p:nvPr/>
        </p:nvSpPr>
        <p:spPr>
          <a:xfrm>
            <a:off x="2223118" y="6477217"/>
            <a:ext cx="27051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Avenue</a:t>
            </a:r>
            <a:r>
              <a:rPr dirty="0" sz="450" spc="-5" i="1">
                <a:latin typeface="MV Boli"/>
                <a:cs typeface="MV Boli"/>
              </a:rPr>
              <a:t> </a:t>
            </a:r>
            <a:r>
              <a:rPr dirty="0" sz="450" spc="-50" i="1">
                <a:latin typeface="MV Boli"/>
                <a:cs typeface="MV Boli"/>
              </a:rPr>
              <a:t>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6" name="object 2686" descr=""/>
          <p:cNvSpPr txBox="1"/>
          <p:nvPr/>
        </p:nvSpPr>
        <p:spPr>
          <a:xfrm>
            <a:off x="2938946" y="5994415"/>
            <a:ext cx="41148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Brandon</a:t>
            </a:r>
            <a:r>
              <a:rPr dirty="0" sz="450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7" name="object 2687" descr=""/>
          <p:cNvSpPr txBox="1"/>
          <p:nvPr/>
        </p:nvSpPr>
        <p:spPr>
          <a:xfrm>
            <a:off x="3924351" y="6034611"/>
            <a:ext cx="297815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450" spc="-25" i="1">
                <a:latin typeface="MV Boli"/>
                <a:cs typeface="MV Boli"/>
              </a:rPr>
              <a:t>508</a:t>
            </a:r>
            <a:endParaRPr sz="450">
              <a:latin typeface="MV Boli"/>
              <a:cs typeface="MV Boli"/>
            </a:endParaRPr>
          </a:p>
          <a:p>
            <a:pPr marL="12700" marR="5080">
              <a:lnSpc>
                <a:spcPts val="730"/>
              </a:lnSpc>
              <a:spcBef>
                <a:spcPts val="50"/>
              </a:spcBef>
            </a:pPr>
            <a:r>
              <a:rPr dirty="0" sz="450" spc="-10" i="1">
                <a:latin typeface="MV Boli"/>
                <a:cs typeface="MV Boli"/>
              </a:rPr>
              <a:t>Westbrook Avenue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8" name="object 2688" descr=""/>
          <p:cNvSpPr txBox="1"/>
          <p:nvPr/>
        </p:nvSpPr>
        <p:spPr>
          <a:xfrm>
            <a:off x="2242918" y="5180188"/>
            <a:ext cx="419100" cy="17526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450" i="1">
                <a:latin typeface="MV Boli"/>
                <a:cs typeface="MV Boli"/>
              </a:rPr>
              <a:t>Coffin</a:t>
            </a:r>
            <a:r>
              <a:rPr dirty="0" sz="450" spc="-50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  <a:p>
            <a:pPr marL="212090">
              <a:lnSpc>
                <a:spcPct val="100000"/>
              </a:lnSpc>
              <a:spcBef>
                <a:spcPts val="50"/>
              </a:spcBef>
            </a:pPr>
            <a:r>
              <a:rPr dirty="0" sz="450" spc="-10" i="1">
                <a:latin typeface="MV Boli"/>
                <a:cs typeface="MV Boli"/>
              </a:rPr>
              <a:t>McLane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89" name="object 2689" descr=""/>
          <p:cNvSpPr txBox="1"/>
          <p:nvPr/>
        </p:nvSpPr>
        <p:spPr>
          <a:xfrm>
            <a:off x="2469850" y="5351693"/>
            <a:ext cx="19367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Middle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0" name="object 2690" descr=""/>
          <p:cNvSpPr txBox="1"/>
          <p:nvPr/>
        </p:nvSpPr>
        <p:spPr>
          <a:xfrm>
            <a:off x="2198750" y="5444599"/>
            <a:ext cx="46545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School-Classroom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1" name="object 2691" descr=""/>
          <p:cNvSpPr txBox="1"/>
          <p:nvPr/>
        </p:nvSpPr>
        <p:spPr>
          <a:xfrm>
            <a:off x="3083634" y="5673268"/>
            <a:ext cx="441325" cy="255904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17475">
              <a:lnSpc>
                <a:spcPct val="100000"/>
              </a:lnSpc>
              <a:spcBef>
                <a:spcPts val="15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MORGAN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450" spc="-10" i="1">
                <a:latin typeface="MV Boli"/>
                <a:cs typeface="MV Boli"/>
              </a:rPr>
              <a:t>Brandon</a:t>
            </a:r>
            <a:endParaRPr sz="450">
              <a:latin typeface="MV Boli"/>
              <a:cs typeface="MV Bol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Woman's </a:t>
            </a:r>
            <a:r>
              <a:rPr dirty="0" sz="450" spc="-20" i="1">
                <a:latin typeface="MV Boli"/>
                <a:cs typeface="MV Boli"/>
              </a:rPr>
              <a:t>Club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2" name="object 2692" descr=""/>
          <p:cNvSpPr txBox="1"/>
          <p:nvPr/>
        </p:nvSpPr>
        <p:spPr>
          <a:xfrm>
            <a:off x="2908485" y="5091852"/>
            <a:ext cx="3632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170" marR="5080" indent="-78105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315</a:t>
            </a:r>
            <a:r>
              <a:rPr dirty="0" sz="450" spc="-35" i="1">
                <a:latin typeface="MV Boli"/>
                <a:cs typeface="MV Boli"/>
              </a:rPr>
              <a:t> </a:t>
            </a:r>
            <a:r>
              <a:rPr dirty="0" sz="450" i="1">
                <a:latin typeface="MV Boli"/>
                <a:cs typeface="MV Boli"/>
              </a:rPr>
              <a:t>N</a:t>
            </a:r>
            <a:r>
              <a:rPr dirty="0" sz="450" spc="-25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Moon</a:t>
            </a:r>
            <a:r>
              <a:rPr dirty="0" sz="450" spc="-10" i="1">
                <a:latin typeface="MV Boli"/>
                <a:cs typeface="MV Boli"/>
              </a:rPr>
              <a:t> Avenue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3" name="object 2693" descr=""/>
          <p:cNvSpPr txBox="1"/>
          <p:nvPr/>
        </p:nvSpPr>
        <p:spPr>
          <a:xfrm>
            <a:off x="2937423" y="4657189"/>
            <a:ext cx="43370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Martin, William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4" name="object 2694" descr=""/>
          <p:cNvSpPr txBox="1"/>
          <p:nvPr/>
        </p:nvSpPr>
        <p:spPr>
          <a:xfrm>
            <a:off x="2898585" y="4748571"/>
            <a:ext cx="511809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J</a:t>
            </a:r>
            <a:r>
              <a:rPr dirty="0" sz="450" spc="-1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House/Sweet</a:t>
            </a:r>
            <a:r>
              <a:rPr dirty="0" sz="450" i="1">
                <a:latin typeface="MV Boli"/>
                <a:cs typeface="MV Boli"/>
              </a:rPr>
              <a:t> </a:t>
            </a:r>
            <a:r>
              <a:rPr dirty="0" sz="450" spc="-50" i="1">
                <a:latin typeface="MV Boli"/>
                <a:cs typeface="MV Boli"/>
              </a:rPr>
              <a:t>M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5" name="object 2695" descr=""/>
          <p:cNvSpPr txBox="1"/>
          <p:nvPr/>
        </p:nvSpPr>
        <p:spPr>
          <a:xfrm>
            <a:off x="2427665" y="5499678"/>
            <a:ext cx="34607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SADIE</a:t>
            </a:r>
            <a:r>
              <a:rPr dirty="0" baseline="-30864" sz="675" spc="-75" i="1">
                <a:latin typeface="MV Boli"/>
                <a:cs typeface="MV Boli"/>
              </a:rPr>
              <a:t>30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ST</a:t>
            </a:r>
            <a:r>
              <a:rPr dirty="0" baseline="-30864" sz="675" spc="-75" i="1">
                <a:latin typeface="MV Boli"/>
                <a:cs typeface="MV Boli"/>
              </a:rPr>
              <a:t>7</a:t>
            </a:r>
            <a:endParaRPr baseline="-30864" sz="675">
              <a:latin typeface="MV Boli"/>
              <a:cs typeface="MV Boli"/>
            </a:endParaRPr>
          </a:p>
          <a:p>
            <a:pPr marL="135255" marR="31115" indent="-7620">
              <a:lnSpc>
                <a:spcPct val="135500"/>
              </a:lnSpc>
              <a:spcBef>
                <a:spcPts val="215"/>
              </a:spcBef>
            </a:pPr>
            <a:r>
              <a:rPr dirty="0" sz="450" spc="-20" i="1">
                <a:latin typeface="MV Boli"/>
                <a:cs typeface="MV Boli"/>
              </a:rPr>
              <a:t>Hughes</a:t>
            </a:r>
            <a:r>
              <a:rPr dirty="0" sz="450" spc="500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Street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6" name="object 2696" descr=""/>
          <p:cNvSpPr txBox="1"/>
          <p:nvPr/>
        </p:nvSpPr>
        <p:spPr>
          <a:xfrm>
            <a:off x="3382150" y="1034485"/>
            <a:ext cx="326390" cy="208279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275"/>
              </a:spcBef>
            </a:pPr>
            <a:r>
              <a:rPr dirty="0" sz="450" i="1">
                <a:latin typeface="MV Boli"/>
                <a:cs typeface="MV Boli"/>
              </a:rPr>
              <a:t>Old</a:t>
            </a:r>
            <a:r>
              <a:rPr dirty="0" sz="450" spc="-3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Seffner</a:t>
            </a:r>
            <a:endParaRPr sz="450">
              <a:latin typeface="MV Boli"/>
              <a:cs typeface="MV Boli"/>
            </a:endParaRPr>
          </a:p>
          <a:p>
            <a:pPr algn="r" marR="5080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School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7" name="object 2697" descr=""/>
          <p:cNvSpPr txBox="1"/>
          <p:nvPr/>
        </p:nvSpPr>
        <p:spPr>
          <a:xfrm>
            <a:off x="3860383" y="9828491"/>
            <a:ext cx="281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9845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Knowles, </a:t>
            </a:r>
            <a:r>
              <a:rPr dirty="0" sz="450" i="1">
                <a:latin typeface="MV Boli"/>
                <a:cs typeface="MV Boli"/>
              </a:rPr>
              <a:t>JR</a:t>
            </a:r>
            <a:r>
              <a:rPr dirty="0" sz="450" spc="-35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8" name="object 2698" descr=""/>
          <p:cNvSpPr txBox="1"/>
          <p:nvPr/>
        </p:nvSpPr>
        <p:spPr>
          <a:xfrm>
            <a:off x="3931205" y="6498539"/>
            <a:ext cx="31623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630</a:t>
            </a:r>
            <a:r>
              <a:rPr dirty="0" sz="450" spc="-50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Lithia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699" name="object 2699" descr=""/>
          <p:cNvSpPr txBox="1"/>
          <p:nvPr/>
        </p:nvSpPr>
        <p:spPr>
          <a:xfrm>
            <a:off x="3957858" y="6566149"/>
            <a:ext cx="262890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7945" marR="5080" indent="-55880">
              <a:lnSpc>
                <a:spcPct val="1355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Pinecrest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0" name="object 2700" descr=""/>
          <p:cNvSpPr txBox="1"/>
          <p:nvPr/>
        </p:nvSpPr>
        <p:spPr>
          <a:xfrm>
            <a:off x="4268558" y="3465250"/>
            <a:ext cx="408940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1505</a:t>
            </a:r>
            <a:endParaRPr sz="450">
              <a:latin typeface="MV Boli"/>
              <a:cs typeface="MV Boli"/>
            </a:endParaRPr>
          </a:p>
          <a:p>
            <a:pPr algn="r" marR="5080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Seffner-Valrico</a:t>
            </a:r>
            <a:endParaRPr sz="450">
              <a:latin typeface="MV Boli"/>
              <a:cs typeface="MV Boli"/>
            </a:endParaRPr>
          </a:p>
          <a:p>
            <a:pPr algn="r" marR="6985">
              <a:lnSpc>
                <a:spcPct val="100000"/>
              </a:lnSpc>
              <a:spcBef>
                <a:spcPts val="195"/>
              </a:spcBef>
            </a:pP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1" name="object 2701" descr=""/>
          <p:cNvSpPr txBox="1"/>
          <p:nvPr/>
        </p:nvSpPr>
        <p:spPr>
          <a:xfrm>
            <a:off x="8394465" y="8752632"/>
            <a:ext cx="30162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Galvin-</a:t>
            </a:r>
            <a:r>
              <a:rPr dirty="0" sz="450" spc="-20" i="1">
                <a:latin typeface="MV Boli"/>
                <a:cs typeface="MV Boli"/>
              </a:rPr>
              <a:t>Carl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2" name="object 2702" descr=""/>
          <p:cNvSpPr txBox="1"/>
          <p:nvPr/>
        </p:nvSpPr>
        <p:spPr>
          <a:xfrm>
            <a:off x="8394465" y="8844014"/>
            <a:ext cx="17716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3" name="object 2703" descr=""/>
          <p:cNvSpPr txBox="1"/>
          <p:nvPr/>
        </p:nvSpPr>
        <p:spPr>
          <a:xfrm>
            <a:off x="10095698" y="8561326"/>
            <a:ext cx="302895" cy="208279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5358</a:t>
            </a:r>
            <a:endParaRPr sz="450">
              <a:latin typeface="MV Boli"/>
              <a:cs typeface="MV Boli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Durant</a:t>
            </a:r>
            <a:r>
              <a:rPr dirty="0" sz="450" i="1">
                <a:latin typeface="MV Boli"/>
                <a:cs typeface="MV Boli"/>
              </a:rPr>
              <a:t> </a:t>
            </a:r>
            <a:r>
              <a:rPr dirty="0" sz="450" spc="-25" i="1">
                <a:latin typeface="MV Boli"/>
                <a:cs typeface="MV Boli"/>
              </a:rPr>
              <a:t>Rd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4" name="object 2704" descr=""/>
          <p:cNvSpPr txBox="1"/>
          <p:nvPr/>
        </p:nvSpPr>
        <p:spPr>
          <a:xfrm>
            <a:off x="4774206" y="2575798"/>
            <a:ext cx="177165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335">
              <a:lnSpc>
                <a:spcPct val="1355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Preis </a:t>
            </a:r>
            <a:r>
              <a:rPr dirty="0" sz="450" spc="-2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5" name="object 2705" descr=""/>
          <p:cNvSpPr txBox="1"/>
          <p:nvPr/>
        </p:nvSpPr>
        <p:spPr>
          <a:xfrm>
            <a:off x="3461278" y="1543180"/>
            <a:ext cx="480695" cy="38862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75"/>
              </a:spcBef>
            </a:pPr>
            <a:r>
              <a:rPr dirty="0" sz="450" spc="-10" i="1">
                <a:latin typeface="MV Boli"/>
                <a:cs typeface="MV Boli"/>
              </a:rPr>
              <a:t>Lightfoot-Kriszt</a:t>
            </a:r>
            <a:endParaRPr sz="450">
              <a:latin typeface="MV Boli"/>
              <a:cs typeface="MV Boli"/>
            </a:endParaRPr>
          </a:p>
          <a:p>
            <a:pPr algn="r" marR="6350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  <a:p>
            <a:pPr marL="78105">
              <a:lnSpc>
                <a:spcPct val="100000"/>
              </a:lnSpc>
              <a:spcBef>
                <a:spcPts val="27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</p:txBody>
      </p:sp>
      <p:sp>
        <p:nvSpPr>
          <p:cNvPr id="2706" name="object 2706" descr=""/>
          <p:cNvSpPr txBox="1"/>
          <p:nvPr/>
        </p:nvSpPr>
        <p:spPr>
          <a:xfrm>
            <a:off x="3994411" y="1876127"/>
            <a:ext cx="53467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1810</a:t>
            </a:r>
            <a:r>
              <a:rPr dirty="0" sz="450" spc="-50" i="1">
                <a:latin typeface="MV Boli"/>
                <a:cs typeface="MV Boli"/>
              </a:rPr>
              <a:t> </a:t>
            </a:r>
            <a:r>
              <a:rPr dirty="0" sz="450" i="1">
                <a:latin typeface="MV Boli"/>
                <a:cs typeface="MV Boli"/>
              </a:rPr>
              <a:t>Lenna</a:t>
            </a:r>
            <a:r>
              <a:rPr dirty="0" sz="450" spc="-4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Avenue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7" name="object 2707" descr=""/>
          <p:cNvSpPr txBox="1"/>
          <p:nvPr/>
        </p:nvSpPr>
        <p:spPr>
          <a:xfrm>
            <a:off x="4247235" y="1562979"/>
            <a:ext cx="3365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1704</a:t>
            </a:r>
            <a:r>
              <a:rPr dirty="0" sz="450" spc="-5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Lenna Avenue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8" name="object 2708" descr=""/>
          <p:cNvSpPr txBox="1"/>
          <p:nvPr/>
        </p:nvSpPr>
        <p:spPr>
          <a:xfrm>
            <a:off x="3502469" y="822784"/>
            <a:ext cx="256540" cy="208279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67310">
              <a:lnSpc>
                <a:spcPct val="100000"/>
              </a:lnSpc>
              <a:spcBef>
                <a:spcPts val="275"/>
              </a:spcBef>
            </a:pPr>
            <a:r>
              <a:rPr dirty="0" sz="450" i="1">
                <a:latin typeface="MV Boli"/>
                <a:cs typeface="MV Boli"/>
              </a:rPr>
              <a:t>903</a:t>
            </a:r>
            <a:r>
              <a:rPr dirty="0" sz="450" spc="-45" i="1">
                <a:latin typeface="MV Boli"/>
                <a:cs typeface="MV Boli"/>
              </a:rPr>
              <a:t> </a:t>
            </a:r>
            <a:r>
              <a:rPr dirty="0" sz="450" spc="-50" i="1">
                <a:latin typeface="MV Boli"/>
                <a:cs typeface="MV Boli"/>
              </a:rPr>
              <a:t>S</a:t>
            </a:r>
            <a:endParaRPr sz="450">
              <a:latin typeface="MV Boli"/>
              <a:cs typeface="MV Bol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Kingsway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09" name="object 2709" descr=""/>
          <p:cNvSpPr txBox="1"/>
          <p:nvPr/>
        </p:nvSpPr>
        <p:spPr>
          <a:xfrm>
            <a:off x="3487239" y="675976"/>
            <a:ext cx="45910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408</a:t>
            </a:r>
            <a:r>
              <a:rPr dirty="0" sz="450" spc="-25" i="1">
                <a:latin typeface="MV Boli"/>
                <a:cs typeface="MV Boli"/>
              </a:rPr>
              <a:t> </a:t>
            </a:r>
            <a:r>
              <a:rPr dirty="0" sz="450" i="1">
                <a:latin typeface="MV Boli"/>
                <a:cs typeface="MV Boli"/>
              </a:rPr>
              <a:t>S</a:t>
            </a:r>
            <a:r>
              <a:rPr dirty="0" sz="450" spc="-3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Kingsway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0" name="object 2710" descr=""/>
          <p:cNvSpPr txBox="1"/>
          <p:nvPr/>
        </p:nvSpPr>
        <p:spPr>
          <a:xfrm>
            <a:off x="4583826" y="957737"/>
            <a:ext cx="41275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808</a:t>
            </a:r>
            <a:r>
              <a:rPr dirty="0" sz="450" spc="-40" i="1">
                <a:latin typeface="MV Boli"/>
                <a:cs typeface="MV Boli"/>
              </a:rPr>
              <a:t> </a:t>
            </a:r>
            <a:r>
              <a:rPr dirty="0" sz="450" i="1">
                <a:latin typeface="MV Boli"/>
                <a:cs typeface="MV Boli"/>
              </a:rPr>
              <a:t>Hwy</a:t>
            </a:r>
            <a:r>
              <a:rPr dirty="0" sz="450" spc="-40" i="1">
                <a:latin typeface="MV Boli"/>
                <a:cs typeface="MV Boli"/>
              </a:rPr>
              <a:t> </a:t>
            </a:r>
            <a:r>
              <a:rPr dirty="0" sz="450" spc="-25" i="1">
                <a:latin typeface="MV Boli"/>
                <a:cs typeface="MV Boli"/>
              </a:rPr>
              <a:t>574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1" name="object 2711" descr=""/>
          <p:cNvSpPr txBox="1"/>
          <p:nvPr/>
        </p:nvSpPr>
        <p:spPr>
          <a:xfrm>
            <a:off x="4048478" y="901982"/>
            <a:ext cx="3289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2390" marR="5080" indent="-60325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402</a:t>
            </a:r>
            <a:r>
              <a:rPr dirty="0" sz="450" spc="-4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Wense Avenue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2" name="object 2712" descr=""/>
          <p:cNvSpPr txBox="1"/>
          <p:nvPr/>
        </p:nvSpPr>
        <p:spPr>
          <a:xfrm>
            <a:off x="4058378" y="458778"/>
            <a:ext cx="313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705</a:t>
            </a:r>
            <a:r>
              <a:rPr dirty="0" sz="450" spc="-4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Lenna Avenue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3" name="object 2713" descr=""/>
          <p:cNvSpPr txBox="1"/>
          <p:nvPr/>
        </p:nvSpPr>
        <p:spPr>
          <a:xfrm>
            <a:off x="6023858" y="4484161"/>
            <a:ext cx="194310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275"/>
              </a:spcBef>
            </a:pPr>
            <a:r>
              <a:rPr dirty="0" sz="450" spc="-25" i="1">
                <a:latin typeface="MV Boli"/>
                <a:cs typeface="MV Boli"/>
              </a:rPr>
              <a:t>609</a:t>
            </a:r>
            <a:endParaRPr sz="450">
              <a:latin typeface="MV Boli"/>
              <a:cs typeface="MV Boli"/>
            </a:endParaRPr>
          </a:p>
          <a:p>
            <a:pPr marL="33655" marR="5080" indent="-21590">
              <a:lnSpc>
                <a:spcPts val="730"/>
              </a:lnSpc>
              <a:spcBef>
                <a:spcPts val="50"/>
              </a:spcBef>
            </a:pPr>
            <a:r>
              <a:rPr dirty="0" sz="450" spc="-10" i="1">
                <a:latin typeface="MV Boli"/>
                <a:cs typeface="MV Boli"/>
              </a:rPr>
              <a:t>Valrico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4" name="object 2714" descr=""/>
          <p:cNvSpPr txBox="1"/>
          <p:nvPr/>
        </p:nvSpPr>
        <p:spPr>
          <a:xfrm>
            <a:off x="5489272" y="4779032"/>
            <a:ext cx="19431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Valrico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5" name="object 2715" descr=""/>
          <p:cNvSpPr txBox="1"/>
          <p:nvPr/>
        </p:nvSpPr>
        <p:spPr>
          <a:xfrm>
            <a:off x="5487749" y="4846643"/>
            <a:ext cx="197485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9209">
              <a:lnSpc>
                <a:spcPct val="1355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Civic </a:t>
            </a:r>
            <a:r>
              <a:rPr dirty="0" sz="450" spc="-20" i="1">
                <a:latin typeface="MV Boli"/>
                <a:cs typeface="MV Boli"/>
              </a:rPr>
              <a:t>Center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6" name="object 2716" descr=""/>
          <p:cNvSpPr txBox="1"/>
          <p:nvPr/>
        </p:nvSpPr>
        <p:spPr>
          <a:xfrm>
            <a:off x="7712906" y="10490415"/>
            <a:ext cx="39751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Knights</a:t>
            </a:r>
            <a:r>
              <a:rPr dirty="0" sz="450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7" name="object 2717" descr=""/>
          <p:cNvSpPr txBox="1"/>
          <p:nvPr/>
        </p:nvSpPr>
        <p:spPr>
          <a:xfrm>
            <a:off x="8235308" y="10293017"/>
            <a:ext cx="220979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3514</a:t>
            </a:r>
            <a:endParaRPr sz="450">
              <a:latin typeface="MV Boli"/>
              <a:cs typeface="MV Boli"/>
            </a:endParaRPr>
          </a:p>
          <a:p>
            <a:pPr marL="47625" marR="5080" indent="-35560">
              <a:lnSpc>
                <a:spcPts val="730"/>
              </a:lnSpc>
              <a:spcBef>
                <a:spcPts val="50"/>
              </a:spcBef>
            </a:pPr>
            <a:r>
              <a:rPr dirty="0" sz="450" spc="-20" i="1">
                <a:latin typeface="MV Boli"/>
                <a:cs typeface="MV Boli"/>
              </a:rPr>
              <a:t>Stearns</a:t>
            </a:r>
            <a:r>
              <a:rPr dirty="0" sz="450" spc="500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8" name="object 2718" descr=""/>
          <p:cNvSpPr txBox="1"/>
          <p:nvPr/>
        </p:nvSpPr>
        <p:spPr>
          <a:xfrm>
            <a:off x="7957354" y="10845879"/>
            <a:ext cx="222250" cy="208279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3107</a:t>
            </a:r>
            <a:endParaRPr sz="450">
              <a:latin typeface="MV Boli"/>
              <a:cs typeface="MV Boli"/>
            </a:endParaRPr>
          </a:p>
          <a:p>
            <a:pPr algn="r" marR="6985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Stearns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19" name="object 2719" descr=""/>
          <p:cNvSpPr txBox="1"/>
          <p:nvPr/>
        </p:nvSpPr>
        <p:spPr>
          <a:xfrm>
            <a:off x="8027413" y="11052415"/>
            <a:ext cx="15113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0" name="object 2720" descr=""/>
          <p:cNvSpPr txBox="1"/>
          <p:nvPr/>
        </p:nvSpPr>
        <p:spPr>
          <a:xfrm>
            <a:off x="8653382" y="5584718"/>
            <a:ext cx="19431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Valrico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1" name="object 2721" descr=""/>
          <p:cNvSpPr txBox="1"/>
          <p:nvPr/>
        </p:nvSpPr>
        <p:spPr>
          <a:xfrm>
            <a:off x="8653382" y="5455260"/>
            <a:ext cx="31496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305</a:t>
            </a:r>
            <a:r>
              <a:rPr dirty="0" sz="450" spc="-4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Dover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2" name="object 2722" descr=""/>
          <p:cNvSpPr txBox="1"/>
          <p:nvPr/>
        </p:nvSpPr>
        <p:spPr>
          <a:xfrm>
            <a:off x="8814823" y="5546642"/>
            <a:ext cx="15113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3" name="object 2723" descr=""/>
          <p:cNvSpPr txBox="1"/>
          <p:nvPr/>
        </p:nvSpPr>
        <p:spPr>
          <a:xfrm>
            <a:off x="6422894" y="2187423"/>
            <a:ext cx="340995" cy="220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 marR="5080" indent="-72390">
              <a:lnSpc>
                <a:spcPct val="1421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Brenglewood Estate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4" name="object 2724" descr=""/>
          <p:cNvSpPr txBox="1"/>
          <p:nvPr/>
        </p:nvSpPr>
        <p:spPr>
          <a:xfrm>
            <a:off x="7224011" y="2365617"/>
            <a:ext cx="229235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275"/>
              </a:spcBef>
            </a:pPr>
            <a:r>
              <a:rPr dirty="0" sz="450" spc="-10" i="1">
                <a:latin typeface="MV Boli"/>
                <a:cs typeface="MV Boli"/>
              </a:rPr>
              <a:t>13238</a:t>
            </a:r>
            <a:endParaRPr sz="450">
              <a:latin typeface="MV Boli"/>
              <a:cs typeface="MV Boli"/>
            </a:endParaRPr>
          </a:p>
          <a:p>
            <a:pPr marL="50165" marR="5080" indent="-38100">
              <a:lnSpc>
                <a:spcPts val="730"/>
              </a:lnSpc>
              <a:spcBef>
                <a:spcPts val="50"/>
              </a:spcBef>
            </a:pPr>
            <a:r>
              <a:rPr dirty="0" sz="450" spc="-10" i="1">
                <a:latin typeface="MV Boli"/>
                <a:cs typeface="MV Boli"/>
              </a:rPr>
              <a:t>Wheeler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5" name="object 2725" descr=""/>
          <p:cNvSpPr txBox="1"/>
          <p:nvPr/>
        </p:nvSpPr>
        <p:spPr>
          <a:xfrm>
            <a:off x="8889452" y="1326906"/>
            <a:ext cx="173355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2412</a:t>
            </a:r>
            <a:endParaRPr sz="450">
              <a:latin typeface="MV Boli"/>
              <a:cs typeface="MV Boli"/>
            </a:endParaRPr>
          </a:p>
          <a:p>
            <a:pPr marL="22225" marR="5080" indent="-10160">
              <a:lnSpc>
                <a:spcPts val="730"/>
              </a:lnSpc>
              <a:spcBef>
                <a:spcPts val="50"/>
              </a:spcBef>
            </a:pPr>
            <a:r>
              <a:rPr dirty="0" sz="450" spc="-20" i="1">
                <a:latin typeface="MV Boli"/>
                <a:cs typeface="MV Boli"/>
              </a:rPr>
              <a:t>Dover</a:t>
            </a:r>
            <a:r>
              <a:rPr dirty="0" sz="450" spc="500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6" name="object 2726" descr=""/>
          <p:cNvSpPr txBox="1"/>
          <p:nvPr/>
        </p:nvSpPr>
        <p:spPr>
          <a:xfrm>
            <a:off x="9664679" y="8457163"/>
            <a:ext cx="17716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5034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7" name="object 2727" descr=""/>
          <p:cNvSpPr txBox="1"/>
          <p:nvPr/>
        </p:nvSpPr>
        <p:spPr>
          <a:xfrm>
            <a:off x="9664679" y="8524773"/>
            <a:ext cx="206375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55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Durant</a:t>
            </a:r>
            <a:r>
              <a:rPr dirty="0" sz="450" spc="500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28" name="object 2728" descr=""/>
          <p:cNvSpPr txBox="1"/>
          <p:nvPr/>
        </p:nvSpPr>
        <p:spPr>
          <a:xfrm>
            <a:off x="9612896" y="9025852"/>
            <a:ext cx="676275" cy="30924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2601</a:t>
            </a:r>
            <a:endParaRPr sz="450">
              <a:latin typeface="MV Boli"/>
              <a:cs typeface="MV Boli"/>
            </a:endParaRPr>
          </a:p>
          <a:p>
            <a:pPr algn="r" marR="5080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Rutherfords</a:t>
            </a:r>
            <a:r>
              <a:rPr dirty="0" sz="450" spc="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Abbey</a:t>
            </a:r>
            <a:r>
              <a:rPr dirty="0" sz="450" spc="-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Place</a:t>
            </a:r>
            <a:endParaRPr sz="450">
              <a:latin typeface="MV Boli"/>
              <a:cs typeface="MV Bol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">
              <a:latin typeface="MV Boli"/>
              <a:cs typeface="MV Boli"/>
            </a:endParaRPr>
          </a:p>
          <a:p>
            <a:pPr algn="ctr" marR="31115">
              <a:lnSpc>
                <a:spcPct val="100000"/>
              </a:lnSpc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LEAF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TR</a:t>
            </a:r>
            <a:endParaRPr sz="350">
              <a:latin typeface="Arial"/>
              <a:cs typeface="Arial"/>
            </a:endParaRPr>
          </a:p>
        </p:txBody>
      </p:sp>
      <p:sp>
        <p:nvSpPr>
          <p:cNvPr id="2729" name="object 2729" descr=""/>
          <p:cNvSpPr txBox="1"/>
          <p:nvPr/>
        </p:nvSpPr>
        <p:spPr>
          <a:xfrm>
            <a:off x="10487119" y="2948941"/>
            <a:ext cx="3708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240" marR="5080" indent="-3175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1623</a:t>
            </a:r>
            <a:r>
              <a:rPr dirty="0" sz="450" spc="-5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Sydney Washer</a:t>
            </a:r>
            <a:r>
              <a:rPr dirty="0" sz="450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0" name="object 2730" descr=""/>
          <p:cNvSpPr txBox="1"/>
          <p:nvPr/>
        </p:nvSpPr>
        <p:spPr>
          <a:xfrm>
            <a:off x="10311969" y="705510"/>
            <a:ext cx="381635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2851</a:t>
            </a:r>
            <a:endParaRPr sz="450">
              <a:latin typeface="MV Boli"/>
              <a:cs typeface="MV Boli"/>
            </a:endParaRPr>
          </a:p>
          <a:p>
            <a:pPr marL="12700" marR="5080">
              <a:lnSpc>
                <a:spcPts val="730"/>
              </a:lnSpc>
              <a:spcBef>
                <a:spcPts val="50"/>
              </a:spcBef>
            </a:pPr>
            <a:r>
              <a:rPr dirty="0" sz="450" spc="-20" i="1">
                <a:latin typeface="MV Boli"/>
                <a:cs typeface="MV Boli"/>
              </a:rPr>
              <a:t>Sydney-</a:t>
            </a:r>
            <a:r>
              <a:rPr dirty="0" sz="450" spc="-10" i="1">
                <a:latin typeface="MV Boli"/>
                <a:cs typeface="MV Boli"/>
              </a:rPr>
              <a:t>Dover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1" name="object 2731" descr=""/>
          <p:cNvSpPr txBox="1"/>
          <p:nvPr/>
        </p:nvSpPr>
        <p:spPr>
          <a:xfrm>
            <a:off x="11644627" y="730805"/>
            <a:ext cx="17462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2329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2" name="object 2732" descr=""/>
          <p:cNvSpPr txBox="1"/>
          <p:nvPr/>
        </p:nvSpPr>
        <p:spPr>
          <a:xfrm>
            <a:off x="11606552" y="798416"/>
            <a:ext cx="251460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 marR="5080" indent="-49530">
              <a:lnSpc>
                <a:spcPct val="1355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S</a:t>
            </a:r>
            <a:r>
              <a:rPr dirty="0" sz="450" spc="-2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Forbes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3" name="object 2733" descr=""/>
          <p:cNvSpPr txBox="1"/>
          <p:nvPr/>
        </p:nvSpPr>
        <p:spPr>
          <a:xfrm>
            <a:off x="9973094" y="2709825"/>
            <a:ext cx="381635" cy="220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6364" marR="5080" indent="-114300">
              <a:lnSpc>
                <a:spcPct val="1421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Sydney-</a:t>
            </a:r>
            <a:r>
              <a:rPr dirty="0" sz="450" spc="-10" i="1">
                <a:latin typeface="MV Boli"/>
                <a:cs typeface="MV Boli"/>
              </a:rPr>
              <a:t>Dover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4" name="object 2734" descr=""/>
          <p:cNvSpPr txBox="1"/>
          <p:nvPr/>
        </p:nvSpPr>
        <p:spPr>
          <a:xfrm>
            <a:off x="11780939" y="1640056"/>
            <a:ext cx="17589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0" i="1">
                <a:latin typeface="MV Boli"/>
                <a:cs typeface="MV Boli"/>
              </a:rPr>
              <a:t>2909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5" name="object 2735" descr=""/>
          <p:cNvSpPr txBox="1"/>
          <p:nvPr/>
        </p:nvSpPr>
        <p:spPr>
          <a:xfrm>
            <a:off x="11743625" y="1707666"/>
            <a:ext cx="251460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 marR="5080" indent="-49530">
              <a:lnSpc>
                <a:spcPct val="135500"/>
              </a:lnSpc>
              <a:spcBef>
                <a:spcPts val="100"/>
              </a:spcBef>
            </a:pPr>
            <a:r>
              <a:rPr dirty="0" sz="450" i="1">
                <a:latin typeface="MV Boli"/>
                <a:cs typeface="MV Boli"/>
              </a:rPr>
              <a:t>S</a:t>
            </a:r>
            <a:r>
              <a:rPr dirty="0" sz="450" spc="-2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Forbes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6" name="object 2736" descr=""/>
          <p:cNvSpPr txBox="1"/>
          <p:nvPr/>
        </p:nvSpPr>
        <p:spPr>
          <a:xfrm>
            <a:off x="13577361" y="9094389"/>
            <a:ext cx="206375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6817</a:t>
            </a:r>
            <a:endParaRPr sz="450">
              <a:latin typeface="MV Boli"/>
              <a:cs typeface="MV Boli"/>
            </a:endParaRPr>
          </a:p>
          <a:p>
            <a:pPr marL="12700" marR="5080">
              <a:lnSpc>
                <a:spcPts val="730"/>
              </a:lnSpc>
              <a:spcBef>
                <a:spcPts val="50"/>
              </a:spcBef>
            </a:pPr>
            <a:r>
              <a:rPr dirty="0" sz="450" spc="-20" i="1">
                <a:latin typeface="MV Boli"/>
                <a:cs typeface="MV Boli"/>
              </a:rPr>
              <a:t>Durant</a:t>
            </a:r>
            <a:r>
              <a:rPr dirty="0" sz="450" spc="500" i="1">
                <a:latin typeface="MV Boli"/>
                <a:cs typeface="MV Boli"/>
              </a:rPr>
              <a:t>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7" name="object 2737" descr=""/>
          <p:cNvSpPr txBox="1"/>
          <p:nvPr/>
        </p:nvSpPr>
        <p:spPr>
          <a:xfrm>
            <a:off x="12815843" y="8996317"/>
            <a:ext cx="41592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Pleasant</a:t>
            </a:r>
            <a:r>
              <a:rPr dirty="0" sz="450" spc="1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Grove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8" name="object 2738" descr=""/>
          <p:cNvSpPr txBox="1"/>
          <p:nvPr/>
        </p:nvSpPr>
        <p:spPr>
          <a:xfrm>
            <a:off x="12767105" y="9087699"/>
            <a:ext cx="46482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Assembly</a:t>
            </a:r>
            <a:r>
              <a:rPr dirty="0" sz="450" spc="-15" i="1">
                <a:latin typeface="MV Boli"/>
                <a:cs typeface="MV Boli"/>
              </a:rPr>
              <a:t> </a:t>
            </a:r>
            <a:r>
              <a:rPr dirty="0" sz="450" i="1">
                <a:latin typeface="MV Boli"/>
                <a:cs typeface="MV Boli"/>
              </a:rPr>
              <a:t>of</a:t>
            </a:r>
            <a:r>
              <a:rPr dirty="0" sz="450" spc="-10" i="1">
                <a:latin typeface="MV Boli"/>
                <a:cs typeface="MV Boli"/>
              </a:rPr>
              <a:t> </a:t>
            </a:r>
            <a:r>
              <a:rPr dirty="0" sz="450" spc="-25" i="1">
                <a:latin typeface="MV Boli"/>
                <a:cs typeface="MV Boli"/>
              </a:rPr>
              <a:t>God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39" name="object 2739" descr=""/>
          <p:cNvSpPr txBox="1"/>
          <p:nvPr/>
        </p:nvSpPr>
        <p:spPr>
          <a:xfrm>
            <a:off x="13417443" y="5053776"/>
            <a:ext cx="200025" cy="3016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34400"/>
              </a:lnSpc>
              <a:spcBef>
                <a:spcPts val="90"/>
              </a:spcBef>
            </a:pPr>
            <a:r>
              <a:rPr dirty="0" sz="450" spc="-20" i="1">
                <a:latin typeface="MV Boli"/>
                <a:cs typeface="MV Boli"/>
              </a:rPr>
              <a:t>Turkey</a:t>
            </a:r>
            <a:r>
              <a:rPr dirty="0" sz="450" spc="-10" i="1">
                <a:latin typeface="MV Boli"/>
                <a:cs typeface="MV Boli"/>
              </a:rPr>
              <a:t> Creek School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0" name="object 2740" descr=""/>
          <p:cNvSpPr txBox="1"/>
          <p:nvPr/>
        </p:nvSpPr>
        <p:spPr>
          <a:xfrm>
            <a:off x="14797315" y="14009223"/>
            <a:ext cx="356870" cy="208279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75"/>
              </a:spcBef>
            </a:pPr>
            <a:r>
              <a:rPr dirty="0" sz="450" spc="-10" i="1">
                <a:latin typeface="MV Boli"/>
                <a:cs typeface="MV Boli"/>
              </a:rPr>
              <a:t>Lyons-Brown</a:t>
            </a:r>
            <a:endParaRPr sz="450">
              <a:latin typeface="MV Boli"/>
              <a:cs typeface="MV Boli"/>
            </a:endParaRPr>
          </a:p>
          <a:p>
            <a:pPr algn="r" marR="5080">
              <a:lnSpc>
                <a:spcPct val="100000"/>
              </a:lnSpc>
              <a:spcBef>
                <a:spcPts val="180"/>
              </a:spcBef>
            </a:pPr>
            <a:r>
              <a:rPr dirty="0" sz="450" spc="-10" i="1">
                <a:latin typeface="MV Boli"/>
                <a:cs typeface="MV Boli"/>
              </a:rPr>
              <a:t>House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1" name="object 2741" descr=""/>
          <p:cNvSpPr txBox="1"/>
          <p:nvPr/>
        </p:nvSpPr>
        <p:spPr>
          <a:xfrm>
            <a:off x="12442699" y="5375136"/>
            <a:ext cx="185420" cy="301625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275"/>
              </a:spcBef>
            </a:pPr>
            <a:r>
              <a:rPr dirty="0" sz="450" spc="-20" i="1">
                <a:latin typeface="MV Boli"/>
                <a:cs typeface="MV Boli"/>
              </a:rPr>
              <a:t>5703</a:t>
            </a:r>
            <a:endParaRPr sz="450">
              <a:latin typeface="MV Boli"/>
              <a:cs typeface="MV Boli"/>
            </a:endParaRPr>
          </a:p>
          <a:p>
            <a:pPr marL="44450" marR="5080" indent="-32384">
              <a:lnSpc>
                <a:spcPts val="730"/>
              </a:lnSpc>
              <a:spcBef>
                <a:spcPts val="50"/>
              </a:spcBef>
            </a:pPr>
            <a:r>
              <a:rPr dirty="0" sz="450" spc="-10" i="1">
                <a:latin typeface="MV Boli"/>
                <a:cs typeface="MV Boli"/>
              </a:rPr>
              <a:t>Farkas </a:t>
            </a:r>
            <a:r>
              <a:rPr dirty="0" sz="450" spc="-20" i="1">
                <a:latin typeface="MV Boli"/>
                <a:cs typeface="MV Boli"/>
              </a:rPr>
              <a:t>Road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2" name="object 2742" descr=""/>
          <p:cNvSpPr txBox="1"/>
          <p:nvPr/>
        </p:nvSpPr>
        <p:spPr>
          <a:xfrm>
            <a:off x="3632689" y="5892371"/>
            <a:ext cx="12192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5" i="1">
                <a:latin typeface="MV Boli"/>
                <a:cs typeface="MV Boli"/>
              </a:rPr>
              <a:t>128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3" name="object 2743" descr=""/>
          <p:cNvSpPr txBox="1"/>
          <p:nvPr/>
        </p:nvSpPr>
        <p:spPr>
          <a:xfrm>
            <a:off x="3497900" y="5983753"/>
            <a:ext cx="39179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Montclair</a:t>
            </a:r>
            <a:r>
              <a:rPr dirty="0" sz="450" i="1">
                <a:latin typeface="MV Boli"/>
                <a:cs typeface="MV Boli"/>
              </a:rPr>
              <a:t> </a:t>
            </a:r>
            <a:r>
              <a:rPr dirty="0" sz="450" spc="-25" i="1">
                <a:latin typeface="MV Boli"/>
                <a:cs typeface="MV Boli"/>
              </a:rPr>
              <a:t>Ave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4" name="object 2744" descr=""/>
          <p:cNvSpPr txBox="1"/>
          <p:nvPr/>
        </p:nvSpPr>
        <p:spPr>
          <a:xfrm>
            <a:off x="4268558" y="5720268"/>
            <a:ext cx="29337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FF0000"/>
                </a:solidFill>
                <a:latin typeface="MV Boli"/>
                <a:cs typeface="MV Boli"/>
              </a:rPr>
              <a:t>Station</a:t>
            </a:r>
            <a:r>
              <a:rPr dirty="0" sz="450" spc="5" i="1">
                <a:solidFill>
                  <a:srgbClr val="FF0000"/>
                </a:solidFill>
                <a:latin typeface="MV Boli"/>
                <a:cs typeface="MV Boli"/>
              </a:rPr>
              <a:t> </a:t>
            </a:r>
            <a:r>
              <a:rPr dirty="0" sz="450" spc="-25" i="1">
                <a:solidFill>
                  <a:srgbClr val="FF0000"/>
                </a:solidFill>
                <a:latin typeface="MV Boli"/>
                <a:cs typeface="MV Boli"/>
              </a:rPr>
              <a:t>11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5" name="object 2745" descr=""/>
          <p:cNvSpPr txBox="1"/>
          <p:nvPr/>
        </p:nvSpPr>
        <p:spPr>
          <a:xfrm>
            <a:off x="8365528" y="5652329"/>
            <a:ext cx="483870" cy="30162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290"/>
              </a:spcBef>
            </a:pPr>
            <a:r>
              <a:rPr dirty="0" sz="450" i="1">
                <a:latin typeface="MV Boli"/>
                <a:cs typeface="MV Boli"/>
              </a:rPr>
              <a:t>Work</a:t>
            </a:r>
            <a:r>
              <a:rPr dirty="0" sz="450" spc="-5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Center/Fire</a:t>
            </a:r>
            <a:endParaRPr sz="450">
              <a:latin typeface="MV Boli"/>
              <a:cs typeface="MV Boli"/>
            </a:endParaRPr>
          </a:p>
          <a:p>
            <a:pPr algn="r" marL="166370" marR="5080" indent="146050">
              <a:lnSpc>
                <a:spcPct val="131000"/>
              </a:lnSpc>
              <a:spcBef>
                <a:spcPts val="25"/>
              </a:spcBef>
            </a:pPr>
            <a:r>
              <a:rPr dirty="0" sz="450" spc="-20" i="1">
                <a:latin typeface="MV Boli"/>
                <a:cs typeface="MV Boli"/>
              </a:rPr>
              <a:t>Tower</a:t>
            </a:r>
            <a:r>
              <a:rPr dirty="0" sz="450" spc="-10" i="1"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FF0000"/>
                </a:solidFill>
                <a:latin typeface="MV Boli"/>
                <a:cs typeface="MV Boli"/>
              </a:rPr>
              <a:t>Station</a:t>
            </a:r>
            <a:r>
              <a:rPr dirty="0" sz="450" spc="5" i="1">
                <a:solidFill>
                  <a:srgbClr val="FF0000"/>
                </a:solidFill>
                <a:latin typeface="MV Boli"/>
                <a:cs typeface="MV Boli"/>
              </a:rPr>
              <a:t> </a:t>
            </a:r>
            <a:r>
              <a:rPr dirty="0" sz="450" spc="-25" i="1">
                <a:solidFill>
                  <a:srgbClr val="FF0000"/>
                </a:solidFill>
                <a:latin typeface="MV Boli"/>
                <a:cs typeface="MV Boli"/>
              </a:rPr>
              <a:t>36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6" name="object 2746" descr=""/>
          <p:cNvSpPr txBox="1"/>
          <p:nvPr/>
        </p:nvSpPr>
        <p:spPr>
          <a:xfrm>
            <a:off x="12643739" y="14808220"/>
            <a:ext cx="28575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FF0000"/>
                </a:solidFill>
                <a:latin typeface="MV Boli"/>
                <a:cs typeface="MV Boli"/>
              </a:rPr>
              <a:t>Station</a:t>
            </a:r>
            <a:r>
              <a:rPr dirty="0" sz="450" spc="5" i="1">
                <a:solidFill>
                  <a:srgbClr val="FF0000"/>
                </a:solidFill>
                <a:latin typeface="MV Boli"/>
                <a:cs typeface="MV Boli"/>
              </a:rPr>
              <a:t> </a:t>
            </a:r>
            <a:r>
              <a:rPr dirty="0" sz="450" spc="-50" i="1">
                <a:solidFill>
                  <a:srgbClr val="FF0000"/>
                </a:solidFill>
                <a:latin typeface="MV Boli"/>
                <a:cs typeface="MV Boli"/>
              </a:rPr>
              <a:t>2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7" name="object 2747" descr=""/>
          <p:cNvSpPr txBox="1"/>
          <p:nvPr/>
        </p:nvSpPr>
        <p:spPr>
          <a:xfrm>
            <a:off x="3586237" y="3248382"/>
            <a:ext cx="21971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FF0000"/>
                </a:solidFill>
                <a:latin typeface="MV Boli"/>
                <a:cs typeface="MV Boli"/>
              </a:rPr>
              <a:t>Station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8" name="object 2748" descr=""/>
          <p:cNvSpPr txBox="1"/>
          <p:nvPr/>
        </p:nvSpPr>
        <p:spPr>
          <a:xfrm>
            <a:off x="3721787" y="3339764"/>
            <a:ext cx="8382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25" i="1">
                <a:solidFill>
                  <a:srgbClr val="FF0000"/>
                </a:solidFill>
                <a:latin typeface="MV Boli"/>
                <a:cs typeface="MV Boli"/>
              </a:rPr>
              <a:t>18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49" name="object 2749" descr=""/>
          <p:cNvSpPr txBox="1"/>
          <p:nvPr/>
        </p:nvSpPr>
        <p:spPr>
          <a:xfrm>
            <a:off x="8647290" y="10357911"/>
            <a:ext cx="31813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FF0000"/>
                </a:solidFill>
                <a:latin typeface="MV Boli"/>
                <a:cs typeface="MV Boli"/>
              </a:rPr>
              <a:t>Station</a:t>
            </a:r>
            <a:r>
              <a:rPr dirty="0" sz="450" spc="5" i="1">
                <a:solidFill>
                  <a:srgbClr val="FF0000"/>
                </a:solidFill>
                <a:latin typeface="MV Boli"/>
                <a:cs typeface="MV Boli"/>
              </a:rPr>
              <a:t> </a:t>
            </a:r>
            <a:r>
              <a:rPr dirty="0" sz="450" spc="-25" i="1">
                <a:solidFill>
                  <a:srgbClr val="FF0000"/>
                </a:solidFill>
                <a:latin typeface="MV Boli"/>
                <a:cs typeface="MV Boli"/>
              </a:rPr>
              <a:t>27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0" name="object 2750" descr=""/>
          <p:cNvSpPr txBox="1"/>
          <p:nvPr/>
        </p:nvSpPr>
        <p:spPr>
          <a:xfrm>
            <a:off x="4845789" y="10295466"/>
            <a:ext cx="281940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FF0000"/>
                </a:solidFill>
                <a:latin typeface="MV Boli"/>
                <a:cs typeface="MV Boli"/>
              </a:rPr>
              <a:t>Station</a:t>
            </a:r>
            <a:r>
              <a:rPr dirty="0" sz="450" spc="5" i="1">
                <a:solidFill>
                  <a:srgbClr val="FF0000"/>
                </a:solidFill>
                <a:latin typeface="MV Boli"/>
                <a:cs typeface="MV Boli"/>
              </a:rPr>
              <a:t> </a:t>
            </a:r>
            <a:r>
              <a:rPr dirty="0" sz="450" spc="-50" i="1">
                <a:solidFill>
                  <a:srgbClr val="FF0000"/>
                </a:solidFill>
                <a:latin typeface="MV Boli"/>
                <a:cs typeface="MV Boli"/>
              </a:rPr>
              <a:t>7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1" name="object 2751" descr=""/>
          <p:cNvSpPr txBox="1"/>
          <p:nvPr/>
        </p:nvSpPr>
        <p:spPr>
          <a:xfrm>
            <a:off x="4870157" y="14200528"/>
            <a:ext cx="324485" cy="94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FF0000"/>
                </a:solidFill>
                <a:latin typeface="MV Boli"/>
                <a:cs typeface="MV Boli"/>
              </a:rPr>
              <a:t>Station</a:t>
            </a:r>
            <a:r>
              <a:rPr dirty="0" sz="450" spc="5" i="1">
                <a:solidFill>
                  <a:srgbClr val="FF0000"/>
                </a:solidFill>
                <a:latin typeface="MV Boli"/>
                <a:cs typeface="MV Boli"/>
              </a:rPr>
              <a:t> </a:t>
            </a:r>
            <a:r>
              <a:rPr dirty="0" sz="450" spc="-25" i="1">
                <a:solidFill>
                  <a:srgbClr val="FF0000"/>
                </a:solidFill>
                <a:latin typeface="MV Boli"/>
                <a:cs typeface="MV Boli"/>
              </a:rPr>
              <a:t>44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2" name="object 2752" descr=""/>
          <p:cNvSpPr txBox="1"/>
          <p:nvPr/>
        </p:nvSpPr>
        <p:spPr>
          <a:xfrm>
            <a:off x="2478988" y="6633339"/>
            <a:ext cx="445134" cy="28575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213360">
              <a:lnSpc>
                <a:spcPct val="100000"/>
              </a:lnSpc>
              <a:spcBef>
                <a:spcPts val="254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LD</a:t>
            </a: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DR</a:t>
            </a:r>
            <a:endParaRPr sz="350">
              <a:latin typeface="Arial"/>
              <a:cs typeface="Arial"/>
            </a:endParaRPr>
          </a:p>
          <a:p>
            <a:pPr marL="12700" marR="5080" indent="212725">
              <a:lnSpc>
                <a:spcPct val="133200"/>
              </a:lnSpc>
              <a:spcBef>
                <a:spcPts val="35"/>
              </a:spcBef>
            </a:pPr>
            <a:r>
              <a:rPr dirty="0" sz="450" spc="-20" i="1">
                <a:latin typeface="MV Boli"/>
                <a:cs typeface="MV Boli"/>
              </a:rPr>
              <a:t>Brandon</a:t>
            </a:r>
            <a:r>
              <a:rPr dirty="0" sz="450" spc="-10" i="1">
                <a:latin typeface="MV Boli"/>
                <a:cs typeface="MV Boli"/>
              </a:rPr>
              <a:t> Regional</a:t>
            </a:r>
            <a:r>
              <a:rPr dirty="0" sz="450" spc="15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Library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3" name="object 2753" descr=""/>
          <p:cNvSpPr txBox="1"/>
          <p:nvPr/>
        </p:nvSpPr>
        <p:spPr>
          <a:xfrm>
            <a:off x="6036042" y="10002118"/>
            <a:ext cx="6203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4620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latin typeface="MV Boli"/>
                <a:cs typeface="MV Boli"/>
              </a:rPr>
              <a:t>Bloomingdale Regional</a:t>
            </a:r>
            <a:r>
              <a:rPr dirty="0" sz="450" spc="-20" i="1">
                <a:latin typeface="MV Boli"/>
                <a:cs typeface="MV Boli"/>
              </a:rPr>
              <a:t> </a:t>
            </a:r>
            <a:r>
              <a:rPr dirty="0" sz="450" i="1">
                <a:latin typeface="MV Boli"/>
                <a:cs typeface="MV Boli"/>
              </a:rPr>
              <a:t>Public</a:t>
            </a:r>
            <a:r>
              <a:rPr dirty="0" sz="450" spc="-20" i="1">
                <a:latin typeface="MV Boli"/>
                <a:cs typeface="MV Boli"/>
              </a:rPr>
              <a:t> </a:t>
            </a:r>
            <a:r>
              <a:rPr dirty="0" sz="450" spc="-10" i="1">
                <a:latin typeface="MV Boli"/>
                <a:cs typeface="MV Boli"/>
              </a:rPr>
              <a:t>Library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4" name="object 2754" descr=""/>
          <p:cNvSpPr txBox="1"/>
          <p:nvPr/>
        </p:nvSpPr>
        <p:spPr>
          <a:xfrm>
            <a:off x="2008370" y="11418288"/>
            <a:ext cx="3346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45" marR="5080" indent="-5080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Alafia</a:t>
            </a:r>
            <a:r>
              <a:rPr dirty="0" sz="450" spc="-3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River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Boat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Ramp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5" name="object 2755" descr=""/>
          <p:cNvSpPr txBox="1"/>
          <p:nvPr/>
        </p:nvSpPr>
        <p:spPr>
          <a:xfrm>
            <a:off x="14944287" y="12354345"/>
            <a:ext cx="30670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Alderman's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6" name="object 2756" descr=""/>
          <p:cNvSpPr txBox="1"/>
          <p:nvPr/>
        </p:nvSpPr>
        <p:spPr>
          <a:xfrm>
            <a:off x="15026532" y="12445727"/>
            <a:ext cx="14160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Ford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7" name="object 2757" descr=""/>
          <p:cNvSpPr txBox="1"/>
          <p:nvPr/>
        </p:nvSpPr>
        <p:spPr>
          <a:xfrm>
            <a:off x="4900618" y="11060375"/>
            <a:ext cx="3581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260" marR="5080" indent="-36195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Bloomingdale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East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8" name="object 2758" descr=""/>
          <p:cNvSpPr txBox="1"/>
          <p:nvPr/>
        </p:nvSpPr>
        <p:spPr>
          <a:xfrm>
            <a:off x="6277443" y="10225751"/>
            <a:ext cx="358140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34400"/>
              </a:lnSpc>
              <a:spcBef>
                <a:spcPts val="95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Bloomingdale Sports 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59" name="object 2759" descr=""/>
          <p:cNvSpPr txBox="1"/>
          <p:nvPr/>
        </p:nvSpPr>
        <p:spPr>
          <a:xfrm>
            <a:off x="3893129" y="11025344"/>
            <a:ext cx="529590" cy="301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5405" marR="57150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Bloomingdale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West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and</a:t>
            </a:r>
            <a:endParaRPr sz="450">
              <a:latin typeface="MV Boli"/>
              <a:cs typeface="MV Boli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Community</a:t>
            </a:r>
            <a:r>
              <a:rPr dirty="0" sz="450" spc="-4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Center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0" name="object 2760" descr=""/>
          <p:cNvSpPr txBox="1"/>
          <p:nvPr/>
        </p:nvSpPr>
        <p:spPr>
          <a:xfrm>
            <a:off x="4044671" y="14497865"/>
            <a:ext cx="3575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9690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Boyette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Springs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1" name="object 2761" descr=""/>
          <p:cNvSpPr txBox="1"/>
          <p:nvPr/>
        </p:nvSpPr>
        <p:spPr>
          <a:xfrm>
            <a:off x="3433933" y="5080939"/>
            <a:ext cx="563880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34400"/>
              </a:lnSpc>
              <a:spcBef>
                <a:spcPts val="95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Brandon</a:t>
            </a:r>
            <a:r>
              <a:rPr dirty="0" sz="450" spc="-4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Community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Center</a:t>
            </a:r>
            <a:r>
              <a:rPr dirty="0" sz="450" spc="-1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and</a:t>
            </a:r>
            <a:r>
              <a:rPr dirty="0" sz="450" spc="-3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Sports 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2" name="object 2762" descr=""/>
          <p:cNvSpPr txBox="1"/>
          <p:nvPr/>
        </p:nvSpPr>
        <p:spPr>
          <a:xfrm>
            <a:off x="7144813" y="9285430"/>
            <a:ext cx="40449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Buckhorn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3" name="object 2763" descr=""/>
          <p:cNvSpPr txBox="1"/>
          <p:nvPr/>
        </p:nvSpPr>
        <p:spPr>
          <a:xfrm>
            <a:off x="1318434" y="563616"/>
            <a:ext cx="2349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" marR="5080" indent="-17780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Burnett Sports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4" name="object 2764" descr=""/>
          <p:cNvSpPr txBox="1"/>
          <p:nvPr/>
        </p:nvSpPr>
        <p:spPr>
          <a:xfrm>
            <a:off x="1316149" y="771663"/>
            <a:ext cx="24066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5" name="object 2765" descr=""/>
          <p:cNvSpPr txBox="1"/>
          <p:nvPr/>
        </p:nvSpPr>
        <p:spPr>
          <a:xfrm>
            <a:off x="6115240" y="1355594"/>
            <a:ext cx="260985" cy="220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750">
              <a:lnSpc>
                <a:spcPct val="1421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Campo Property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6" name="object 2766" descr=""/>
          <p:cNvSpPr txBox="1"/>
          <p:nvPr/>
        </p:nvSpPr>
        <p:spPr>
          <a:xfrm>
            <a:off x="3194055" y="6850705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7465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Clayton</a:t>
            </a:r>
            <a:r>
              <a:rPr dirty="0" sz="450" spc="-3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 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7" name="object 2767" descr=""/>
          <p:cNvSpPr txBox="1"/>
          <p:nvPr/>
        </p:nvSpPr>
        <p:spPr>
          <a:xfrm>
            <a:off x="10695775" y="5295687"/>
            <a:ext cx="338455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34400"/>
              </a:lnSpc>
              <a:spcBef>
                <a:spcPts val="95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Hillsborough County Fairgrounds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8" name="object 2768" descr=""/>
          <p:cNvSpPr txBox="1"/>
          <p:nvPr/>
        </p:nvSpPr>
        <p:spPr>
          <a:xfrm>
            <a:off x="2524680" y="4596004"/>
            <a:ext cx="30289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Davis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69" name="object 2769" descr=""/>
          <p:cNvSpPr txBox="1"/>
          <p:nvPr/>
        </p:nvSpPr>
        <p:spPr>
          <a:xfrm>
            <a:off x="7515673" y="1228573"/>
            <a:ext cx="50292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Dover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Community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0" name="object 2770" descr=""/>
          <p:cNvSpPr txBox="1"/>
          <p:nvPr/>
        </p:nvSpPr>
        <p:spPr>
          <a:xfrm>
            <a:off x="7545372" y="1294672"/>
            <a:ext cx="444500" cy="211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2230">
              <a:lnSpc>
                <a:spcPct val="135500"/>
              </a:lnSpc>
              <a:spcBef>
                <a:spcPts val="10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Center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and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 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1" name="object 2771" descr=""/>
          <p:cNvSpPr txBox="1"/>
          <p:nvPr/>
        </p:nvSpPr>
        <p:spPr>
          <a:xfrm>
            <a:off x="14011426" y="5933229"/>
            <a:ext cx="438784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Edward</a:t>
            </a:r>
            <a:r>
              <a:rPr dirty="0" sz="450" spc="-4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Medard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2" name="object 2772" descr=""/>
          <p:cNvSpPr txBox="1"/>
          <p:nvPr/>
        </p:nvSpPr>
        <p:spPr>
          <a:xfrm>
            <a:off x="8131741" y="14823795"/>
            <a:ext cx="3105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2705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Osprey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Ridge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3" name="object 2773" descr=""/>
          <p:cNvSpPr txBox="1"/>
          <p:nvPr/>
        </p:nvSpPr>
        <p:spPr>
          <a:xfrm>
            <a:off x="9460592" y="13670858"/>
            <a:ext cx="2540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735" marR="5080" indent="-26670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Fishhawk Sports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4" name="object 2774" descr=""/>
          <p:cNvSpPr txBox="1"/>
          <p:nvPr/>
        </p:nvSpPr>
        <p:spPr>
          <a:xfrm>
            <a:off x="9467445" y="13878904"/>
            <a:ext cx="24066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5" name="object 2775" descr=""/>
          <p:cNvSpPr txBox="1"/>
          <p:nvPr/>
        </p:nvSpPr>
        <p:spPr>
          <a:xfrm>
            <a:off x="5798448" y="5043777"/>
            <a:ext cx="17272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Front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6" name="object 2776" descr=""/>
          <p:cNvSpPr txBox="1"/>
          <p:nvPr/>
        </p:nvSpPr>
        <p:spPr>
          <a:xfrm>
            <a:off x="5712397" y="5135159"/>
            <a:ext cx="34544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Street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7" name="object 2777" descr=""/>
          <p:cNvSpPr txBox="1"/>
          <p:nvPr/>
        </p:nvSpPr>
        <p:spPr>
          <a:xfrm>
            <a:off x="690181" y="7884846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Heather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Lakes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8" name="object 2778" descr=""/>
          <p:cNvSpPr txBox="1"/>
          <p:nvPr/>
        </p:nvSpPr>
        <p:spPr>
          <a:xfrm>
            <a:off x="1696147" y="9305838"/>
            <a:ext cx="329565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34400"/>
              </a:lnSpc>
              <a:spcBef>
                <a:spcPts val="95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JC</a:t>
            </a:r>
            <a:r>
              <a:rPr dirty="0" sz="450" spc="-1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Handley Sports 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79" name="object 2779" descr=""/>
          <p:cNvSpPr txBox="1"/>
          <p:nvPr/>
        </p:nvSpPr>
        <p:spPr>
          <a:xfrm>
            <a:off x="10148243" y="3946278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3180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Keith</a:t>
            </a:r>
            <a:r>
              <a:rPr dirty="0" sz="450" spc="-3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Waller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0" name="object 2780" descr=""/>
          <p:cNvSpPr txBox="1"/>
          <p:nvPr/>
        </p:nvSpPr>
        <p:spPr>
          <a:xfrm>
            <a:off x="4541181" y="686372"/>
            <a:ext cx="33083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Lake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Weeks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1" name="object 2781" descr=""/>
          <p:cNvSpPr txBox="1"/>
          <p:nvPr/>
        </p:nvSpPr>
        <p:spPr>
          <a:xfrm>
            <a:off x="4541181" y="777754"/>
            <a:ext cx="32385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Boat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Ramp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2" name="object 2782" descr=""/>
          <p:cNvSpPr txBox="1"/>
          <p:nvPr/>
        </p:nvSpPr>
        <p:spPr>
          <a:xfrm>
            <a:off x="998596" y="2078427"/>
            <a:ext cx="59182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Lakeview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Village</a:t>
            </a:r>
            <a:r>
              <a:rPr dirty="0" sz="450" spc="-3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3" name="object 2783" descr=""/>
          <p:cNvSpPr txBox="1"/>
          <p:nvPr/>
        </p:nvSpPr>
        <p:spPr>
          <a:xfrm>
            <a:off x="831062" y="3143028"/>
            <a:ext cx="42164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Lakewood</a:t>
            </a:r>
            <a:r>
              <a:rPr dirty="0" sz="450" spc="-3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4" name="object 2784" descr=""/>
          <p:cNvSpPr txBox="1"/>
          <p:nvPr/>
        </p:nvSpPr>
        <p:spPr>
          <a:xfrm>
            <a:off x="937675" y="3461343"/>
            <a:ext cx="35750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Limona</a:t>
            </a:r>
            <a:r>
              <a:rPr dirty="0" sz="450" spc="-3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5" name="object 2785" descr=""/>
          <p:cNvSpPr txBox="1"/>
          <p:nvPr/>
        </p:nvSpPr>
        <p:spPr>
          <a:xfrm>
            <a:off x="8657190" y="12892586"/>
            <a:ext cx="213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145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Lithia Springs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6" name="object 2786" descr=""/>
          <p:cNvSpPr txBox="1"/>
          <p:nvPr/>
        </p:nvSpPr>
        <p:spPr>
          <a:xfrm>
            <a:off x="5416166" y="10767952"/>
            <a:ext cx="353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7630" marR="5080" indent="-75565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Maintenance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Unit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II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7" name="object 2787" descr=""/>
          <p:cNvSpPr txBox="1"/>
          <p:nvPr/>
        </p:nvSpPr>
        <p:spPr>
          <a:xfrm>
            <a:off x="1833982" y="670226"/>
            <a:ext cx="5295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5560">
              <a:lnSpc>
                <a:spcPct val="133300"/>
              </a:lnSpc>
              <a:spcBef>
                <a:spcPts val="10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Mango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and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 Community</a:t>
            </a:r>
            <a:r>
              <a:rPr dirty="0" sz="450" spc="-4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Center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8" name="object 2788" descr=""/>
          <p:cNvSpPr txBox="1"/>
          <p:nvPr/>
        </p:nvSpPr>
        <p:spPr>
          <a:xfrm>
            <a:off x="3229084" y="2953258"/>
            <a:ext cx="44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9525">
              <a:lnSpc>
                <a:spcPct val="133200"/>
              </a:lnSpc>
              <a:spcBef>
                <a:spcPts val="10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North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Brandon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89" name="object 2789" descr=""/>
          <p:cNvSpPr txBox="1"/>
          <p:nvPr/>
        </p:nvSpPr>
        <p:spPr>
          <a:xfrm>
            <a:off x="2613016" y="10129801"/>
            <a:ext cx="225425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34400"/>
              </a:lnSpc>
              <a:spcBef>
                <a:spcPts val="95"/>
              </a:spcBef>
            </a:pP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Paul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 Sanders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0" name="object 2790" descr=""/>
          <p:cNvSpPr txBox="1"/>
          <p:nvPr/>
        </p:nvSpPr>
        <p:spPr>
          <a:xfrm>
            <a:off x="14939719" y="14532286"/>
            <a:ext cx="26733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Pinecrest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1" name="object 2791" descr=""/>
          <p:cNvSpPr txBox="1"/>
          <p:nvPr/>
        </p:nvSpPr>
        <p:spPr>
          <a:xfrm>
            <a:off x="15002924" y="14623668"/>
            <a:ext cx="14097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2" name="object 2792" descr=""/>
          <p:cNvSpPr txBox="1"/>
          <p:nvPr/>
        </p:nvSpPr>
        <p:spPr>
          <a:xfrm>
            <a:off x="4823705" y="1472259"/>
            <a:ext cx="407034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Rodney</a:t>
            </a:r>
            <a:r>
              <a:rPr dirty="0" sz="450" spc="-4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Colson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3" name="object 2793" descr=""/>
          <p:cNvSpPr txBox="1"/>
          <p:nvPr/>
        </p:nvSpPr>
        <p:spPr>
          <a:xfrm>
            <a:off x="4805428" y="1563641"/>
            <a:ext cx="444500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4" name="object 2794" descr=""/>
          <p:cNvSpPr txBox="1"/>
          <p:nvPr/>
        </p:nvSpPr>
        <p:spPr>
          <a:xfrm>
            <a:off x="3807077" y="7779148"/>
            <a:ext cx="38163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Saladino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5" name="object 2795" descr=""/>
          <p:cNvSpPr txBox="1"/>
          <p:nvPr/>
        </p:nvSpPr>
        <p:spPr>
          <a:xfrm>
            <a:off x="8218554" y="11279083"/>
            <a:ext cx="22542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Stearns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6" name="object 2796" descr=""/>
          <p:cNvSpPr txBox="1"/>
          <p:nvPr/>
        </p:nvSpPr>
        <p:spPr>
          <a:xfrm>
            <a:off x="8182002" y="11370465"/>
            <a:ext cx="297815" cy="933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Road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7" name="object 2797" descr=""/>
          <p:cNvSpPr txBox="1"/>
          <p:nvPr/>
        </p:nvSpPr>
        <p:spPr>
          <a:xfrm>
            <a:off x="10514534" y="4825069"/>
            <a:ext cx="210820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34400"/>
              </a:lnSpc>
              <a:spcBef>
                <a:spcPts val="95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Sydney Dover Trail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8" name="object 2798" descr=""/>
          <p:cNvSpPr txBox="1"/>
          <p:nvPr/>
        </p:nvSpPr>
        <p:spPr>
          <a:xfrm>
            <a:off x="12507428" y="4777855"/>
            <a:ext cx="649605" cy="4705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32715" marR="5080" indent="635">
              <a:lnSpc>
                <a:spcPct val="134400"/>
              </a:lnSpc>
              <a:spcBef>
                <a:spcPts val="95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Earl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Simmons</a:t>
            </a:r>
            <a:r>
              <a:rPr dirty="0" sz="450" spc="50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r>
              <a:rPr dirty="0" sz="450" spc="-1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and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 Community</a:t>
            </a:r>
            <a:r>
              <a:rPr dirty="0" sz="450" spc="-4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Center</a:t>
            </a:r>
            <a:endParaRPr sz="450">
              <a:latin typeface="MV Boli"/>
              <a:cs typeface="MV Boli"/>
            </a:endParaRPr>
          </a:p>
          <a:p>
            <a:pPr algn="ctr" marR="197485">
              <a:lnSpc>
                <a:spcPct val="100000"/>
              </a:lnSpc>
              <a:spcBef>
                <a:spcPts val="7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Turkey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Creek</a:t>
            </a:r>
            <a:endParaRPr sz="450">
              <a:latin typeface="MV Boli"/>
              <a:cs typeface="MV Boli"/>
            </a:endParaRPr>
          </a:p>
          <a:p>
            <a:pPr algn="ctr" marR="197485">
              <a:lnSpc>
                <a:spcPct val="100000"/>
              </a:lnSpc>
              <a:spcBef>
                <a:spcPts val="18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799" name="object 2799" descr=""/>
          <p:cNvSpPr txBox="1"/>
          <p:nvPr/>
        </p:nvSpPr>
        <p:spPr>
          <a:xfrm>
            <a:off x="7214112" y="6729249"/>
            <a:ext cx="525780" cy="36639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22860">
              <a:lnSpc>
                <a:spcPct val="100000"/>
              </a:lnSpc>
              <a:spcBef>
                <a:spcPts val="22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dirty="0" sz="35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50">
                <a:solidFill>
                  <a:srgbClr val="333333"/>
                </a:solidFill>
                <a:latin typeface="Arial"/>
                <a:cs typeface="Arial"/>
              </a:rPr>
              <a:t>D</a:t>
            </a:r>
            <a:endParaRPr sz="350">
              <a:latin typeface="Arial"/>
              <a:cs typeface="Arial"/>
            </a:endParaRPr>
          </a:p>
          <a:p>
            <a:pPr marL="114935" marR="5080" indent="-102870">
              <a:lnSpc>
                <a:spcPts val="720"/>
              </a:lnSpc>
              <a:spcBef>
                <a:spcPts val="25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Valrico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Community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Center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and</a:t>
            </a:r>
            <a:endParaRPr sz="450">
              <a:latin typeface="MV Boli"/>
              <a:cs typeface="MV Boli"/>
            </a:endParaRPr>
          </a:p>
          <a:p>
            <a:pPr marL="52705">
              <a:lnSpc>
                <a:spcPct val="100000"/>
              </a:lnSpc>
              <a:spcBef>
                <a:spcPts val="140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Sports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800" name="object 2800" descr=""/>
          <p:cNvSpPr txBox="1"/>
          <p:nvPr/>
        </p:nvSpPr>
        <p:spPr>
          <a:xfrm>
            <a:off x="9926641" y="3298988"/>
            <a:ext cx="382905" cy="301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34400"/>
              </a:lnSpc>
              <a:spcBef>
                <a:spcPts val="95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William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Owen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 Pass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Sports Complex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801" name="object 2801" descr=""/>
          <p:cNvSpPr txBox="1"/>
          <p:nvPr/>
        </p:nvSpPr>
        <p:spPr>
          <a:xfrm>
            <a:off x="2978545" y="6297844"/>
            <a:ext cx="2876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1750">
              <a:lnSpc>
                <a:spcPct val="133200"/>
              </a:lnSpc>
              <a:spcBef>
                <a:spcPts val="100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Clayton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Lake</a:t>
            </a:r>
            <a:r>
              <a:rPr dirty="0" sz="450" spc="-2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802" name="object 2802" descr=""/>
          <p:cNvSpPr txBox="1"/>
          <p:nvPr/>
        </p:nvSpPr>
        <p:spPr>
          <a:xfrm>
            <a:off x="3012052" y="2371459"/>
            <a:ext cx="518795" cy="532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09220" marR="5080">
              <a:lnSpc>
                <a:spcPct val="134400"/>
              </a:lnSpc>
              <a:spcBef>
                <a:spcPts val="95"/>
              </a:spcBef>
            </a:pP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Faithway</a:t>
            </a:r>
            <a:r>
              <a:rPr dirty="0" sz="450" spc="-35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Drive </a:t>
            </a:r>
            <a:r>
              <a:rPr dirty="0" sz="450" i="1">
                <a:solidFill>
                  <a:srgbClr val="267200"/>
                </a:solidFill>
                <a:latin typeface="MV Boli"/>
                <a:cs typeface="MV Boli"/>
              </a:rPr>
              <a:t>Memorial</a:t>
            </a:r>
            <a:r>
              <a:rPr dirty="0" sz="450" spc="-40" i="1">
                <a:solidFill>
                  <a:srgbClr val="267200"/>
                </a:solidFill>
                <a:latin typeface="MV Boli"/>
                <a:cs typeface="MV Boli"/>
              </a:rPr>
              <a:t>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Site</a:t>
            </a: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 Cemetery</a:t>
            </a:r>
            <a:endParaRPr sz="450">
              <a:latin typeface="MV Boli"/>
              <a:cs typeface="MV Boli"/>
            </a:endParaRPr>
          </a:p>
          <a:p>
            <a:pPr algn="ctr" marR="243840">
              <a:lnSpc>
                <a:spcPts val="370"/>
              </a:lnSpc>
            </a:pP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Wynn</a:t>
            </a:r>
            <a:endParaRPr sz="450">
              <a:latin typeface="MV Boli"/>
              <a:cs typeface="MV Boli"/>
            </a:endParaRPr>
          </a:p>
          <a:p>
            <a:pPr algn="ctr" marL="12700" marR="258445">
              <a:lnSpc>
                <a:spcPts val="730"/>
              </a:lnSpc>
              <a:spcBef>
                <a:spcPts val="45"/>
              </a:spcBef>
            </a:pPr>
            <a:r>
              <a:rPr dirty="0" sz="450" spc="-10" i="1">
                <a:solidFill>
                  <a:srgbClr val="267200"/>
                </a:solidFill>
                <a:latin typeface="MV Boli"/>
                <a:cs typeface="MV Boli"/>
              </a:rPr>
              <a:t>Memorial </a:t>
            </a:r>
            <a:r>
              <a:rPr dirty="0" sz="450" spc="-20" i="1">
                <a:solidFill>
                  <a:srgbClr val="267200"/>
                </a:solidFill>
                <a:latin typeface="MV Boli"/>
                <a:cs typeface="MV Boli"/>
              </a:rPr>
              <a:t>Park</a:t>
            </a:r>
            <a:endParaRPr sz="450">
              <a:latin typeface="MV Boli"/>
              <a:cs typeface="MV Boli"/>
            </a:endParaRPr>
          </a:p>
        </p:txBody>
      </p:sp>
      <p:sp>
        <p:nvSpPr>
          <p:cNvPr id="2803" name="object 2803" descr=""/>
          <p:cNvSpPr txBox="1"/>
          <p:nvPr/>
        </p:nvSpPr>
        <p:spPr>
          <a:xfrm>
            <a:off x="6432793" y="10735759"/>
            <a:ext cx="200660" cy="87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ALAFIA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04" name="object 2804" descr=""/>
          <p:cNvSpPr txBox="1"/>
          <p:nvPr/>
        </p:nvSpPr>
        <p:spPr>
          <a:xfrm>
            <a:off x="6432793" y="10819526"/>
            <a:ext cx="365760" cy="87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05" name="object 2805" descr=""/>
          <p:cNvSpPr txBox="1"/>
          <p:nvPr/>
        </p:nvSpPr>
        <p:spPr>
          <a:xfrm>
            <a:off x="7726614" y="14544085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0965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BEVIS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06" name="object 2806" descr=""/>
          <p:cNvSpPr txBox="1"/>
          <p:nvPr/>
        </p:nvSpPr>
        <p:spPr>
          <a:xfrm>
            <a:off x="5490033" y="9953658"/>
            <a:ext cx="418465" cy="19050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265"/>
              </a:spcBef>
            </a:pPr>
            <a:r>
              <a:rPr dirty="0" sz="400" spc="-10" i="1">
                <a:latin typeface="MV Boli"/>
                <a:cs typeface="MV Boli"/>
              </a:rPr>
              <a:t>BLOOMINGDALE</a:t>
            </a:r>
            <a:endParaRPr sz="400">
              <a:latin typeface="MV Boli"/>
              <a:cs typeface="MV Boli"/>
            </a:endParaRPr>
          </a:p>
          <a:p>
            <a:pPr algn="r" marR="5080">
              <a:lnSpc>
                <a:spcPct val="100000"/>
              </a:lnSpc>
              <a:spcBef>
                <a:spcPts val="170"/>
              </a:spcBef>
            </a:pPr>
            <a:r>
              <a:rPr dirty="0" sz="400" spc="-20" i="1">
                <a:latin typeface="MV Boli"/>
                <a:cs typeface="MV Boli"/>
              </a:rPr>
              <a:t>HIGH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07" name="object 2807" descr=""/>
          <p:cNvSpPr txBox="1"/>
          <p:nvPr/>
        </p:nvSpPr>
        <p:spPr>
          <a:xfrm>
            <a:off x="3181109" y="14675034"/>
            <a:ext cx="365760" cy="32702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9539" marR="5080" indent="20955">
              <a:lnSpc>
                <a:spcPct val="130000"/>
              </a:lnSpc>
              <a:spcBef>
                <a:spcPts val="60"/>
              </a:spcBef>
            </a:pP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CIR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400" spc="-20" i="1">
                <a:latin typeface="MV Boli"/>
                <a:cs typeface="MV Boli"/>
              </a:rPr>
              <a:t>BOYETTE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SPRINGS</a:t>
            </a:r>
            <a:endParaRPr sz="400">
              <a:latin typeface="MV Boli"/>
              <a:cs typeface="MV Boli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08" name="object 2808" descr=""/>
          <p:cNvSpPr txBox="1"/>
          <p:nvPr/>
        </p:nvSpPr>
        <p:spPr>
          <a:xfrm>
            <a:off x="1527090" y="5169387"/>
            <a:ext cx="460375" cy="139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1450">
              <a:lnSpc>
                <a:spcPts val="415"/>
              </a:lnSpc>
              <a:spcBef>
                <a:spcPts val="9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VICTORIA</a:t>
            </a:r>
            <a:r>
              <a:rPr dirty="0" sz="350" spc="-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ST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ts val="475"/>
              </a:lnSpc>
            </a:pPr>
            <a:r>
              <a:rPr dirty="0" sz="400" spc="-10" i="1">
                <a:latin typeface="MV Boli"/>
                <a:cs typeface="MV Boli"/>
              </a:rPr>
              <a:t>BRANDON</a:t>
            </a:r>
            <a:r>
              <a:rPr dirty="0" sz="400" spc="-20" i="1">
                <a:latin typeface="MV Boli"/>
                <a:cs typeface="MV Boli"/>
              </a:rPr>
              <a:t> HIGH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09" name="object 2809" descr=""/>
          <p:cNvSpPr txBox="1"/>
          <p:nvPr/>
        </p:nvSpPr>
        <p:spPr>
          <a:xfrm>
            <a:off x="4337094" y="7801609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BROOKER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0" name="object 2810" descr=""/>
          <p:cNvSpPr txBox="1"/>
          <p:nvPr/>
        </p:nvSpPr>
        <p:spPr>
          <a:xfrm>
            <a:off x="6937680" y="8051386"/>
            <a:ext cx="3657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2384">
              <a:lnSpc>
                <a:spcPct val="1374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BUCKHORN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1" name="object 2811" descr=""/>
          <p:cNvSpPr txBox="1"/>
          <p:nvPr/>
        </p:nvSpPr>
        <p:spPr>
          <a:xfrm>
            <a:off x="3851245" y="8847195"/>
            <a:ext cx="409575" cy="87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BURNS</a:t>
            </a:r>
            <a:r>
              <a:rPr dirty="0" sz="400" spc="-2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MIDDLE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2" name="object 2812" descr=""/>
          <p:cNvSpPr txBox="1"/>
          <p:nvPr/>
        </p:nvSpPr>
        <p:spPr>
          <a:xfrm>
            <a:off x="7001648" y="12002140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0645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CIMINO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3" name="object 2813" descr=""/>
          <p:cNvSpPr txBox="1"/>
          <p:nvPr/>
        </p:nvSpPr>
        <p:spPr>
          <a:xfrm>
            <a:off x="3385196" y="1451337"/>
            <a:ext cx="822960" cy="87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RODNEY</a:t>
            </a:r>
            <a:r>
              <a:rPr dirty="0" sz="400" spc="-15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COLSON</a:t>
            </a:r>
            <a:r>
              <a:rPr dirty="0" sz="400" spc="-5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4" name="object 2814" descr=""/>
          <p:cNvSpPr txBox="1"/>
          <p:nvPr/>
        </p:nvSpPr>
        <p:spPr>
          <a:xfrm>
            <a:off x="9554258" y="446871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636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DOVER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5" name="object 2815" descr=""/>
          <p:cNvSpPr txBox="1"/>
          <p:nvPr/>
        </p:nvSpPr>
        <p:spPr>
          <a:xfrm>
            <a:off x="12928548" y="10990844"/>
            <a:ext cx="354965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969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DURANT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SENIOR </a:t>
            </a:r>
            <a:r>
              <a:rPr dirty="0" sz="400" spc="-20" i="1">
                <a:latin typeface="MV Boli"/>
                <a:cs typeface="MV Boli"/>
              </a:rPr>
              <a:t>HIGH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6" name="object 2816" descr=""/>
          <p:cNvSpPr txBox="1"/>
          <p:nvPr/>
        </p:nvSpPr>
        <p:spPr>
          <a:xfrm>
            <a:off x="2156866" y="9985642"/>
            <a:ext cx="3657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7780">
              <a:lnSpc>
                <a:spcPct val="1374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KINGSWOOD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7" name="object 2817" descr=""/>
          <p:cNvSpPr txBox="1"/>
          <p:nvPr/>
        </p:nvSpPr>
        <p:spPr>
          <a:xfrm>
            <a:off x="1450938" y="3714167"/>
            <a:ext cx="606425" cy="2978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14604">
              <a:lnSpc>
                <a:spcPct val="100000"/>
              </a:lnSpc>
              <a:spcBef>
                <a:spcPts val="95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WINDHORST</a:t>
            </a:r>
            <a:endParaRPr sz="350">
              <a:latin typeface="Arial"/>
              <a:cs typeface="Arial"/>
            </a:endParaRPr>
          </a:p>
          <a:p>
            <a:pPr algn="r" marR="246379">
              <a:lnSpc>
                <a:spcPct val="100000"/>
              </a:lnSpc>
              <a:spcBef>
                <a:spcPts val="25"/>
              </a:spcBef>
            </a:pPr>
            <a:r>
              <a:rPr dirty="0" sz="400" spc="-10" i="1">
                <a:latin typeface="MV Boli"/>
                <a:cs typeface="MV Boli"/>
              </a:rPr>
              <a:t>LIMONA</a:t>
            </a:r>
            <a:endParaRPr sz="400">
              <a:latin typeface="MV Boli"/>
              <a:cs typeface="MV Boli"/>
            </a:endParaRPr>
          </a:p>
          <a:p>
            <a:pPr algn="r" marR="245110">
              <a:lnSpc>
                <a:spcPct val="100000"/>
              </a:lnSpc>
              <a:spcBef>
                <a:spcPts val="165"/>
              </a:spcBef>
            </a:pP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  <a:p>
            <a:pPr algn="r" marR="5080">
              <a:lnSpc>
                <a:spcPct val="100000"/>
              </a:lnSpc>
              <a:spcBef>
                <a:spcPts val="160"/>
              </a:spcBef>
            </a:pPr>
            <a:r>
              <a:rPr dirty="0" sz="350" spc="-20">
                <a:solidFill>
                  <a:srgbClr val="333333"/>
                </a:solidFill>
                <a:latin typeface="Arial"/>
                <a:cs typeface="Arial"/>
              </a:rPr>
              <a:t>INDS</a:t>
            </a:r>
            <a:endParaRPr sz="350">
              <a:latin typeface="Arial"/>
              <a:cs typeface="Arial"/>
            </a:endParaRPr>
          </a:p>
        </p:txBody>
      </p:sp>
      <p:sp>
        <p:nvSpPr>
          <p:cNvPr id="2818" name="object 2818" descr=""/>
          <p:cNvSpPr txBox="1"/>
          <p:nvPr/>
        </p:nvSpPr>
        <p:spPr>
          <a:xfrm>
            <a:off x="8530777" y="11606151"/>
            <a:ext cx="365760" cy="2711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1270">
              <a:lnSpc>
                <a:spcPct val="1337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LITHIA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SPRINGS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19" name="object 2819" descr=""/>
          <p:cNvSpPr txBox="1"/>
          <p:nvPr/>
        </p:nvSpPr>
        <p:spPr>
          <a:xfrm>
            <a:off x="1581920" y="1126144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MANGO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0" name="object 2820" descr=""/>
          <p:cNvSpPr txBox="1"/>
          <p:nvPr/>
        </p:nvSpPr>
        <p:spPr>
          <a:xfrm>
            <a:off x="3143017" y="4421256"/>
            <a:ext cx="671830" cy="179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85750">
              <a:lnSpc>
                <a:spcPct val="1000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MANN</a:t>
            </a:r>
            <a:r>
              <a:rPr dirty="0" sz="400" spc="-2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MIDDLE</a:t>
            </a:r>
            <a:endParaRPr sz="400">
              <a:latin typeface="MV Boli"/>
              <a:cs typeface="MV Bol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JERSEY</a:t>
            </a:r>
            <a:r>
              <a:rPr dirty="0" sz="35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AVE</a:t>
            </a:r>
            <a:endParaRPr sz="350">
              <a:latin typeface="Arial"/>
              <a:cs typeface="Arial"/>
            </a:endParaRPr>
          </a:p>
        </p:txBody>
      </p:sp>
      <p:sp>
        <p:nvSpPr>
          <p:cNvPr id="2821" name="object 2821" descr=""/>
          <p:cNvSpPr txBox="1"/>
          <p:nvPr/>
        </p:nvSpPr>
        <p:spPr>
          <a:xfrm>
            <a:off x="765572" y="8138200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67005">
              <a:lnSpc>
                <a:spcPct val="134900"/>
              </a:lnSpc>
              <a:spcBef>
                <a:spcPts val="100"/>
              </a:spcBef>
            </a:pPr>
            <a:r>
              <a:rPr dirty="0" sz="400" spc="-20" i="1">
                <a:latin typeface="MV Boli"/>
                <a:cs typeface="MV Boli"/>
              </a:rPr>
              <a:t>MINTZ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2" name="object 2822" descr=""/>
          <p:cNvSpPr txBox="1"/>
          <p:nvPr/>
        </p:nvSpPr>
        <p:spPr>
          <a:xfrm>
            <a:off x="7938316" y="9088573"/>
            <a:ext cx="3530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1915" marR="5080" indent="-69850">
              <a:lnSpc>
                <a:spcPct val="134900"/>
              </a:lnSpc>
              <a:spcBef>
                <a:spcPts val="100"/>
              </a:spcBef>
            </a:pPr>
            <a:r>
              <a:rPr dirty="0" sz="400" spc="-20" i="1">
                <a:latin typeface="MV Boli"/>
                <a:cs typeface="MV Boli"/>
              </a:rPr>
              <a:t>MULRENNAN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MIDDLE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3" name="object 2823" descr=""/>
          <p:cNvSpPr txBox="1"/>
          <p:nvPr/>
        </p:nvSpPr>
        <p:spPr>
          <a:xfrm>
            <a:off x="10470365" y="8896672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NELSON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4" name="object 2824" descr=""/>
          <p:cNvSpPr txBox="1"/>
          <p:nvPr/>
        </p:nvSpPr>
        <p:spPr>
          <a:xfrm>
            <a:off x="10050007" y="13615820"/>
            <a:ext cx="427990" cy="87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NEWSOME</a:t>
            </a:r>
            <a:r>
              <a:rPr dirty="0" sz="400" spc="-25" i="1">
                <a:latin typeface="MV Boli"/>
                <a:cs typeface="MV Boli"/>
              </a:rPr>
              <a:t> </a:t>
            </a:r>
            <a:r>
              <a:rPr dirty="0" sz="400" spc="-20" i="1">
                <a:latin typeface="MV Boli"/>
                <a:cs typeface="MV Boli"/>
              </a:rPr>
              <a:t>HIGH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5" name="object 2825" descr=""/>
          <p:cNvSpPr txBox="1"/>
          <p:nvPr/>
        </p:nvSpPr>
        <p:spPr>
          <a:xfrm>
            <a:off x="10272370" y="13942486"/>
            <a:ext cx="26289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4900"/>
              </a:lnSpc>
              <a:spcBef>
                <a:spcPts val="100"/>
              </a:spcBef>
            </a:pPr>
            <a:r>
              <a:rPr dirty="0" sz="400" spc="-20" i="1">
                <a:latin typeface="MV Boli"/>
                <a:cs typeface="MV Boli"/>
              </a:rPr>
              <a:t>RANDALL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MIDDLE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6" name="object 2826" descr=""/>
          <p:cNvSpPr txBox="1"/>
          <p:nvPr/>
        </p:nvSpPr>
        <p:spPr>
          <a:xfrm>
            <a:off x="700081" y="14574547"/>
            <a:ext cx="318135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65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RIVERVIEW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HIGH </a:t>
            </a:r>
            <a:r>
              <a:rPr dirty="0" sz="400" i="1">
                <a:latin typeface="MV Boli"/>
                <a:cs typeface="MV Boli"/>
              </a:rPr>
              <a:t>-</a:t>
            </a:r>
            <a:r>
              <a:rPr dirty="0" sz="400" spc="-15" i="1">
                <a:latin typeface="MV Boli"/>
                <a:cs typeface="MV Boli"/>
              </a:rPr>
              <a:t> </a:t>
            </a:r>
            <a:r>
              <a:rPr dirty="0" sz="400" spc="-25" i="1">
                <a:latin typeface="MV Boli"/>
                <a:cs typeface="MV Boli"/>
              </a:rPr>
              <a:t>SNS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7" name="object 2827" descr=""/>
          <p:cNvSpPr txBox="1"/>
          <p:nvPr/>
        </p:nvSpPr>
        <p:spPr>
          <a:xfrm>
            <a:off x="13399166" y="4865197"/>
            <a:ext cx="3657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ROBINSON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8" name="object 2828" descr=""/>
          <p:cNvSpPr txBox="1"/>
          <p:nvPr/>
        </p:nvSpPr>
        <p:spPr>
          <a:xfrm>
            <a:off x="4125322" y="2968711"/>
            <a:ext cx="372110" cy="278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" marR="5080" indent="-6350">
              <a:lnSpc>
                <a:spcPct val="146800"/>
              </a:lnSpc>
              <a:spcBef>
                <a:spcPts val="100"/>
              </a:spcBef>
            </a:pP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CACTUS</a:t>
            </a:r>
            <a:r>
              <a:rPr dirty="0" sz="35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RD</a:t>
            </a:r>
            <a:r>
              <a:rPr dirty="0" sz="350" spc="50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400" spc="-10" i="1">
                <a:latin typeface="MV Boli"/>
                <a:cs typeface="MV Boli"/>
              </a:rPr>
              <a:t>SEFFNER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29" name="object 2829" descr=""/>
          <p:cNvSpPr txBox="1"/>
          <p:nvPr/>
        </p:nvSpPr>
        <p:spPr>
          <a:xfrm>
            <a:off x="891222" y="10932969"/>
            <a:ext cx="365760" cy="199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1594">
              <a:lnSpc>
                <a:spcPct val="1424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SYMMES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30" name="object 2830" descr=""/>
          <p:cNvSpPr txBox="1"/>
          <p:nvPr/>
        </p:nvSpPr>
        <p:spPr>
          <a:xfrm>
            <a:off x="12858157" y="5453235"/>
            <a:ext cx="662305" cy="2508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W</a:t>
            </a:r>
            <a:r>
              <a:rPr dirty="0" sz="350" spc="-2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333333"/>
                </a:solidFill>
                <a:latin typeface="Arial"/>
                <a:cs typeface="Arial"/>
              </a:rPr>
              <a:t>FARKAS </a:t>
            </a:r>
            <a:r>
              <a:rPr dirty="0" sz="350">
                <a:solidFill>
                  <a:srgbClr val="333333"/>
                </a:solidFill>
                <a:latin typeface="Arial"/>
                <a:cs typeface="Arial"/>
              </a:rPr>
              <a:t>RD</a:t>
            </a:r>
            <a:r>
              <a:rPr dirty="0" sz="350" spc="225">
                <a:solidFill>
                  <a:srgbClr val="333333"/>
                </a:solidFill>
                <a:latin typeface="Arial"/>
                <a:cs typeface="Arial"/>
              </a:rPr>
              <a:t>  </a:t>
            </a:r>
            <a:r>
              <a:rPr dirty="0" baseline="13888" sz="600" spc="-15" i="1">
                <a:latin typeface="MV Boli"/>
                <a:cs typeface="MV Boli"/>
              </a:rPr>
              <a:t>TURKEY</a:t>
            </a:r>
            <a:endParaRPr baseline="13888" sz="600">
              <a:latin typeface="MV Boli"/>
              <a:cs typeface="MV Boli"/>
            </a:endParaRPr>
          </a:p>
          <a:p>
            <a:pPr marL="443865">
              <a:lnSpc>
                <a:spcPct val="100000"/>
              </a:lnSpc>
              <a:spcBef>
                <a:spcPts val="90"/>
              </a:spcBef>
            </a:pPr>
            <a:r>
              <a:rPr dirty="0" sz="400" spc="-10" i="1">
                <a:latin typeface="MV Boli"/>
                <a:cs typeface="MV Boli"/>
              </a:rPr>
              <a:t>CREEK</a:t>
            </a:r>
            <a:endParaRPr sz="400">
              <a:latin typeface="MV Boli"/>
              <a:cs typeface="MV Boli"/>
            </a:endParaRPr>
          </a:p>
          <a:p>
            <a:pPr marL="428625">
              <a:lnSpc>
                <a:spcPct val="100000"/>
              </a:lnSpc>
              <a:spcBef>
                <a:spcPts val="155"/>
              </a:spcBef>
            </a:pPr>
            <a:r>
              <a:rPr dirty="0" sz="400" spc="-10" i="1">
                <a:latin typeface="MV Boli"/>
                <a:cs typeface="MV Boli"/>
              </a:rPr>
              <a:t>MIDDLE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31" name="object 2831" descr=""/>
          <p:cNvSpPr txBox="1"/>
          <p:nvPr/>
        </p:nvSpPr>
        <p:spPr>
          <a:xfrm>
            <a:off x="13378605" y="1739930"/>
            <a:ext cx="39243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034" marR="5080" indent="-1397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WALDEN</a:t>
            </a:r>
            <a:r>
              <a:rPr dirty="0" sz="400" spc="-15" i="1">
                <a:latin typeface="MV Boli"/>
                <a:cs typeface="MV Boli"/>
              </a:rPr>
              <a:t> </a:t>
            </a:r>
            <a:r>
              <a:rPr dirty="0" sz="400" spc="-20" i="1">
                <a:latin typeface="MV Boli"/>
                <a:cs typeface="MV Boli"/>
              </a:rPr>
              <a:t>LAKE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32" name="object 2832" descr=""/>
          <p:cNvSpPr txBox="1"/>
          <p:nvPr/>
        </p:nvSpPr>
        <p:spPr>
          <a:xfrm>
            <a:off x="4052286" y="5384553"/>
            <a:ext cx="365760" cy="199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YATES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33" name="object 2833" descr=""/>
          <p:cNvSpPr txBox="1"/>
          <p:nvPr/>
        </p:nvSpPr>
        <p:spPr>
          <a:xfrm>
            <a:off x="5545624" y="14885246"/>
            <a:ext cx="353060" cy="19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1915" marR="5080" indent="-69850">
              <a:lnSpc>
                <a:spcPct val="134900"/>
              </a:lnSpc>
              <a:spcBef>
                <a:spcPts val="100"/>
              </a:spcBef>
            </a:pPr>
            <a:r>
              <a:rPr dirty="0" sz="400" spc="-10" i="1">
                <a:latin typeface="MV Boli"/>
                <a:cs typeface="MV Boli"/>
              </a:rPr>
              <a:t>BARRINGTON</a:t>
            </a:r>
            <a:r>
              <a:rPr dirty="0" sz="400" spc="50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MIDDLE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34" name="object 2834" descr=""/>
          <p:cNvSpPr txBox="1"/>
          <p:nvPr/>
        </p:nvSpPr>
        <p:spPr>
          <a:xfrm>
            <a:off x="5068152" y="14611884"/>
            <a:ext cx="629285" cy="876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" spc="-10" i="1">
                <a:latin typeface="MV Boli"/>
                <a:cs typeface="MV Boli"/>
              </a:rPr>
              <a:t>STOWERS</a:t>
            </a:r>
            <a:r>
              <a:rPr dirty="0" sz="400" spc="-20" i="1">
                <a:latin typeface="MV Boli"/>
                <a:cs typeface="MV Boli"/>
              </a:rPr>
              <a:t> </a:t>
            </a:r>
            <a:r>
              <a:rPr dirty="0" sz="400" spc="-10" i="1">
                <a:latin typeface="MV Boli"/>
                <a:cs typeface="MV Boli"/>
              </a:rPr>
              <a:t>ELEMENTARY</a:t>
            </a:r>
            <a:endParaRPr sz="400">
              <a:latin typeface="MV Boli"/>
              <a:cs typeface="MV Boli"/>
            </a:endParaRPr>
          </a:p>
        </p:txBody>
      </p:sp>
      <p:sp>
        <p:nvSpPr>
          <p:cNvPr id="2835" name="object 2835" descr=""/>
          <p:cNvSpPr txBox="1"/>
          <p:nvPr/>
        </p:nvSpPr>
        <p:spPr>
          <a:xfrm>
            <a:off x="16428487" y="14192649"/>
            <a:ext cx="74930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</p:txBody>
      </p:sp>
      <p:sp>
        <p:nvSpPr>
          <p:cNvPr id="2836" name="object 2836" descr=""/>
          <p:cNvSpPr txBox="1"/>
          <p:nvPr/>
        </p:nvSpPr>
        <p:spPr>
          <a:xfrm>
            <a:off x="17550204" y="14192649"/>
            <a:ext cx="14795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latin typeface="Arial"/>
                <a:cs typeface="Arial"/>
              </a:rPr>
              <a:t>0.8</a:t>
            </a:r>
            <a:endParaRPr sz="700">
              <a:latin typeface="Arial"/>
              <a:cs typeface="Arial"/>
            </a:endParaRPr>
          </a:p>
        </p:txBody>
      </p:sp>
      <p:sp>
        <p:nvSpPr>
          <p:cNvPr id="2837" name="object 2837" descr=""/>
          <p:cNvSpPr txBox="1"/>
          <p:nvPr/>
        </p:nvSpPr>
        <p:spPr>
          <a:xfrm>
            <a:off x="18128958" y="14192649"/>
            <a:ext cx="14795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>
                <a:latin typeface="Arial"/>
                <a:cs typeface="Arial"/>
              </a:rPr>
              <a:t>1.2</a:t>
            </a:r>
            <a:endParaRPr sz="700">
              <a:latin typeface="Arial"/>
              <a:cs typeface="Arial"/>
            </a:endParaRPr>
          </a:p>
        </p:txBody>
      </p:sp>
      <p:sp>
        <p:nvSpPr>
          <p:cNvPr id="2838" name="object 2838" descr=""/>
          <p:cNvSpPr txBox="1"/>
          <p:nvPr/>
        </p:nvSpPr>
        <p:spPr>
          <a:xfrm>
            <a:off x="16680550" y="14192649"/>
            <a:ext cx="43751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1625" algn="l"/>
              </a:tabLst>
            </a:pPr>
            <a:r>
              <a:rPr dirty="0" sz="700" spc="-25">
                <a:latin typeface="Arial"/>
                <a:cs typeface="Arial"/>
              </a:rPr>
              <a:t>0.2</a:t>
            </a:r>
            <a:r>
              <a:rPr dirty="0" sz="700">
                <a:latin typeface="Arial"/>
                <a:cs typeface="Arial"/>
              </a:rPr>
              <a:t>	</a:t>
            </a:r>
            <a:r>
              <a:rPr dirty="0" sz="700" spc="-25">
                <a:latin typeface="Arial"/>
                <a:cs typeface="Arial"/>
              </a:rPr>
              <a:t>0.4</a:t>
            </a:r>
            <a:endParaRPr sz="700">
              <a:latin typeface="Arial"/>
              <a:cs typeface="Arial"/>
            </a:endParaRPr>
          </a:p>
        </p:txBody>
      </p:sp>
      <p:sp>
        <p:nvSpPr>
          <p:cNvPr id="2839" name="object 2839" descr=""/>
          <p:cNvSpPr txBox="1"/>
          <p:nvPr/>
        </p:nvSpPr>
        <p:spPr>
          <a:xfrm>
            <a:off x="18707712" y="14183176"/>
            <a:ext cx="360680" cy="27876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700" spc="-25">
                <a:latin typeface="Arial"/>
                <a:cs typeface="Arial"/>
              </a:rPr>
              <a:t>1.6</a:t>
            </a:r>
            <a:endParaRPr sz="700">
              <a:latin typeface="Arial"/>
              <a:cs typeface="Arial"/>
            </a:endParaRPr>
          </a:p>
          <a:p>
            <a:pPr marL="99695">
              <a:lnSpc>
                <a:spcPct val="100000"/>
              </a:lnSpc>
              <a:spcBef>
                <a:spcPts val="114"/>
              </a:spcBef>
            </a:pPr>
            <a:r>
              <a:rPr dirty="0" sz="800" spc="-10">
                <a:latin typeface="Arial"/>
                <a:cs typeface="Arial"/>
              </a:rPr>
              <a:t>Miles</a:t>
            </a:r>
            <a:endParaRPr sz="800">
              <a:latin typeface="Arial"/>
              <a:cs typeface="Arial"/>
            </a:endParaRPr>
          </a:p>
        </p:txBody>
      </p:sp>
      <p:sp>
        <p:nvSpPr>
          <p:cNvPr id="2840" name="object 2840" descr=""/>
          <p:cNvSpPr txBox="1"/>
          <p:nvPr/>
        </p:nvSpPr>
        <p:spPr>
          <a:xfrm>
            <a:off x="16611252" y="11675211"/>
            <a:ext cx="579755" cy="172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580"/>
              </a:lnSpc>
              <a:spcBef>
                <a:spcPts val="90"/>
              </a:spcBef>
            </a:pPr>
            <a:r>
              <a:rPr dirty="0" sz="500" spc="-10">
                <a:latin typeface="Franklin Gothic Medium"/>
                <a:cs typeface="Franklin Gothic Medium"/>
              </a:rPr>
              <a:t>Hillsborough</a:t>
            </a:r>
            <a:r>
              <a:rPr dirty="0" sz="500" spc="55">
                <a:latin typeface="Franklin Gothic Medium"/>
                <a:cs typeface="Franklin Gothic Medium"/>
              </a:rPr>
              <a:t> </a:t>
            </a:r>
            <a:r>
              <a:rPr dirty="0" sz="500" spc="-10">
                <a:latin typeface="Franklin Gothic Medium"/>
                <a:cs typeface="Franklin Gothic Medium"/>
              </a:rPr>
              <a:t>County,</a:t>
            </a:r>
            <a:endParaRPr sz="500">
              <a:latin typeface="Franklin Gothic Medium"/>
              <a:cs typeface="Franklin Gothic Medium"/>
            </a:endParaRPr>
          </a:p>
          <a:p>
            <a:pPr algn="r" marR="5715">
              <a:lnSpc>
                <a:spcPts val="580"/>
              </a:lnSpc>
            </a:pPr>
            <a:r>
              <a:rPr dirty="0" sz="500" spc="-10">
                <a:latin typeface="Franklin Gothic Medium"/>
                <a:cs typeface="Franklin Gothic Medium"/>
              </a:rPr>
              <a:t>Florida</a:t>
            </a:r>
            <a:endParaRPr sz="500">
              <a:latin typeface="Franklin Gothic Medium"/>
              <a:cs typeface="Franklin Gothic Medium"/>
            </a:endParaRPr>
          </a:p>
        </p:txBody>
      </p:sp>
      <p:sp>
        <p:nvSpPr>
          <p:cNvPr id="2841" name="object 2841" descr=""/>
          <p:cNvSpPr txBox="1"/>
          <p:nvPr/>
        </p:nvSpPr>
        <p:spPr>
          <a:xfrm>
            <a:off x="17216659" y="14904677"/>
            <a:ext cx="85026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solidFill>
                  <a:srgbClr val="FFFFFF"/>
                </a:solidFill>
                <a:latin typeface="Arial"/>
                <a:cs typeface="Arial"/>
              </a:rPr>
              <a:t>PlanHillsborough.org</a:t>
            </a:r>
            <a:endParaRPr sz="700">
              <a:latin typeface="Arial"/>
              <a:cs typeface="Arial"/>
            </a:endParaRPr>
          </a:p>
        </p:txBody>
      </p:sp>
      <p:sp>
        <p:nvSpPr>
          <p:cNvPr id="2842" name="object 2842" descr=""/>
          <p:cNvSpPr txBox="1"/>
          <p:nvPr/>
        </p:nvSpPr>
        <p:spPr>
          <a:xfrm>
            <a:off x="16563277" y="10623425"/>
            <a:ext cx="2129155" cy="131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b="1">
                <a:latin typeface="Arial"/>
                <a:cs typeface="Arial"/>
              </a:rPr>
              <a:t>LOCATOR</a:t>
            </a:r>
            <a:r>
              <a:rPr dirty="0" sz="700" spc="-3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MAP</a:t>
            </a:r>
            <a:r>
              <a:rPr dirty="0" sz="700" spc="-2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AND</a:t>
            </a:r>
            <a:r>
              <a:rPr dirty="0" sz="700" spc="-3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REFERENCE</a:t>
            </a:r>
            <a:r>
              <a:rPr dirty="0" sz="700" spc="-20" b="1">
                <a:latin typeface="Arial"/>
                <a:cs typeface="Arial"/>
              </a:rPr>
              <a:t> </a:t>
            </a:r>
            <a:r>
              <a:rPr dirty="0" sz="700" spc="-10" b="1">
                <a:latin typeface="Arial"/>
                <a:cs typeface="Arial"/>
              </a:rPr>
              <a:t>INFORMATION</a:t>
            </a:r>
            <a:endParaRPr sz="700">
              <a:latin typeface="Arial"/>
              <a:cs typeface="Arial"/>
            </a:endParaRPr>
          </a:p>
        </p:txBody>
      </p:sp>
      <p:sp>
        <p:nvSpPr>
          <p:cNvPr id="2843" name="object 2843" descr=""/>
          <p:cNvSpPr txBox="1"/>
          <p:nvPr/>
        </p:nvSpPr>
        <p:spPr>
          <a:xfrm>
            <a:off x="16611767" y="3289193"/>
            <a:ext cx="2060575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19"/>
              </a:lnSpc>
            </a:pPr>
            <a:r>
              <a:rPr dirty="0" sz="800" spc="10">
                <a:latin typeface="Arial"/>
                <a:cs typeface="Arial"/>
              </a:rPr>
              <a:t>EAST</a:t>
            </a:r>
            <a:r>
              <a:rPr dirty="0" sz="800" spc="100">
                <a:latin typeface="Arial"/>
                <a:cs typeface="Arial"/>
              </a:rPr>
              <a:t> </a:t>
            </a:r>
            <a:r>
              <a:rPr dirty="0" sz="800" spc="10">
                <a:latin typeface="Arial"/>
                <a:cs typeface="Arial"/>
              </a:rPr>
              <a:t>RURAL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10">
                <a:latin typeface="Arial"/>
                <a:cs typeface="Arial"/>
              </a:rPr>
              <a:t>AGRICULTURAL</a:t>
            </a:r>
            <a:r>
              <a:rPr dirty="0" sz="800" spc="8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RESERVE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800">
                <a:latin typeface="Arial"/>
                <a:cs typeface="Arial"/>
              </a:rPr>
              <a:t>STUDY</a:t>
            </a:r>
            <a:r>
              <a:rPr dirty="0" sz="800" spc="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AREA</a:t>
            </a:r>
            <a:r>
              <a:rPr dirty="0" sz="800" spc="37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BOUNDARY</a:t>
            </a:r>
            <a:endParaRPr sz="800">
              <a:latin typeface="Arial"/>
              <a:cs typeface="Arial"/>
            </a:endParaRPr>
          </a:p>
        </p:txBody>
      </p:sp>
      <p:sp>
        <p:nvSpPr>
          <p:cNvPr id="2844" name="object 2844" descr=""/>
          <p:cNvSpPr txBox="1"/>
          <p:nvPr/>
        </p:nvSpPr>
        <p:spPr>
          <a:xfrm>
            <a:off x="17430646" y="3709791"/>
            <a:ext cx="421640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spc="-10" b="1">
                <a:latin typeface="Arial"/>
                <a:cs typeface="Arial"/>
              </a:rPr>
              <a:t>LEGEND</a:t>
            </a:r>
            <a:endParaRPr sz="750">
              <a:latin typeface="Arial"/>
              <a:cs typeface="Arial"/>
            </a:endParaRPr>
          </a:p>
        </p:txBody>
      </p:sp>
      <p:sp>
        <p:nvSpPr>
          <p:cNvPr id="2845" name="object 2845" descr=""/>
          <p:cNvSpPr txBox="1"/>
          <p:nvPr/>
        </p:nvSpPr>
        <p:spPr>
          <a:xfrm>
            <a:off x="16537384" y="1061058"/>
            <a:ext cx="2206625" cy="441959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690880">
              <a:lnSpc>
                <a:spcPts val="1610"/>
              </a:lnSpc>
              <a:spcBef>
                <a:spcPts val="200"/>
              </a:spcBef>
            </a:pPr>
            <a:r>
              <a:rPr dirty="0" sz="1400" spc="-10" b="1">
                <a:latin typeface="Arial"/>
                <a:cs typeface="Arial"/>
              </a:rPr>
              <a:t>VALRICO </a:t>
            </a:r>
            <a:r>
              <a:rPr dirty="0" sz="1400" b="1">
                <a:latin typeface="Arial"/>
                <a:cs typeface="Arial"/>
              </a:rPr>
              <a:t>COMMUNITY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PLAN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AREA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46" name="object 2846" descr=""/>
          <p:cNvSpPr txBox="1"/>
          <p:nvPr/>
        </p:nvSpPr>
        <p:spPr>
          <a:xfrm>
            <a:off x="16790209" y="854099"/>
            <a:ext cx="1702435" cy="1390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50" b="1">
                <a:latin typeface="Arial"/>
                <a:cs typeface="Arial"/>
              </a:rPr>
              <a:t>HILLSBOROUGH</a:t>
            </a:r>
            <a:r>
              <a:rPr dirty="0" sz="750" spc="-40" b="1">
                <a:latin typeface="Arial"/>
                <a:cs typeface="Arial"/>
              </a:rPr>
              <a:t> </a:t>
            </a:r>
            <a:r>
              <a:rPr dirty="0" sz="750" b="1">
                <a:latin typeface="Arial"/>
                <a:cs typeface="Arial"/>
              </a:rPr>
              <a:t>COUNTY,</a:t>
            </a:r>
            <a:r>
              <a:rPr dirty="0" sz="750" spc="-35" b="1">
                <a:latin typeface="Arial"/>
                <a:cs typeface="Arial"/>
              </a:rPr>
              <a:t> </a:t>
            </a:r>
            <a:r>
              <a:rPr dirty="0" sz="750" spc="-10" b="1">
                <a:latin typeface="Arial"/>
                <a:cs typeface="Arial"/>
              </a:rPr>
              <a:t>FLORIDA</a:t>
            </a:r>
            <a:endParaRPr sz="750">
              <a:latin typeface="Arial"/>
              <a:cs typeface="Arial"/>
            </a:endParaRPr>
          </a:p>
        </p:txBody>
      </p:sp>
      <p:sp>
        <p:nvSpPr>
          <p:cNvPr id="2847" name="object 2847" descr=""/>
          <p:cNvSpPr txBox="1"/>
          <p:nvPr/>
        </p:nvSpPr>
        <p:spPr>
          <a:xfrm>
            <a:off x="16505401" y="1655634"/>
            <a:ext cx="2272030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Arial"/>
                <a:cs typeface="Arial"/>
              </a:rPr>
              <a:t>DRAFT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600" b="1">
                <a:latin typeface="Arial"/>
                <a:cs typeface="Arial"/>
              </a:rPr>
              <a:t>CONCEPT</a:t>
            </a:r>
            <a:r>
              <a:rPr dirty="0" sz="1600" spc="-70" b="1">
                <a:latin typeface="Arial"/>
                <a:cs typeface="Arial"/>
              </a:rPr>
              <a:t> </a:t>
            </a:r>
            <a:r>
              <a:rPr dirty="0" sz="1600" spc="-25" b="1">
                <a:latin typeface="Arial"/>
                <a:cs typeface="Arial"/>
              </a:rPr>
              <a:t>MAP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48" name="object 2848" descr=""/>
          <p:cNvSpPr txBox="1"/>
          <p:nvPr/>
        </p:nvSpPr>
        <p:spPr>
          <a:xfrm>
            <a:off x="16066005" y="12485135"/>
            <a:ext cx="2783205" cy="85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 spc="-10">
                <a:latin typeface="Arial"/>
                <a:cs typeface="Arial"/>
              </a:rPr>
              <a:t>INDUSTRIAL</a:t>
            </a:r>
            <a:r>
              <a:rPr dirty="0" sz="400" spc="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LAND,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NATURAL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PRESERVATION:</a:t>
            </a:r>
            <a:r>
              <a:rPr dirty="0" sz="400" spc="14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Adopted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FLU</a:t>
            </a:r>
            <a:r>
              <a:rPr dirty="0" sz="400" spc="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-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Hillsborough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County</a:t>
            </a:r>
            <a:r>
              <a:rPr dirty="0" sz="40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City-</a:t>
            </a:r>
            <a:r>
              <a:rPr dirty="0" sz="400">
                <a:latin typeface="Arial"/>
                <a:cs typeface="Arial"/>
              </a:rPr>
              <a:t>County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Planning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Commission</a:t>
            </a:r>
            <a:endParaRPr sz="400">
              <a:latin typeface="Arial"/>
              <a:cs typeface="Arial"/>
            </a:endParaRPr>
          </a:p>
        </p:txBody>
      </p:sp>
      <p:sp>
        <p:nvSpPr>
          <p:cNvPr id="2849" name="object 2849" descr=""/>
          <p:cNvSpPr txBox="1"/>
          <p:nvPr/>
        </p:nvSpPr>
        <p:spPr>
          <a:xfrm>
            <a:off x="16066005" y="12602409"/>
            <a:ext cx="1308735" cy="85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 spc="-10">
                <a:latin typeface="Arial"/>
                <a:cs typeface="Arial"/>
              </a:rPr>
              <a:t>COMMUNITY</a:t>
            </a:r>
            <a:r>
              <a:rPr dirty="0" sz="400" spc="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ASSETS:</a:t>
            </a:r>
            <a:r>
              <a:rPr dirty="0" sz="400" spc="14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Hillsborough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County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Geomatics</a:t>
            </a:r>
            <a:endParaRPr sz="400">
              <a:latin typeface="Arial"/>
              <a:cs typeface="Arial"/>
            </a:endParaRPr>
          </a:p>
        </p:txBody>
      </p:sp>
      <p:sp>
        <p:nvSpPr>
          <p:cNvPr id="2850" name="object 2850" descr=""/>
          <p:cNvSpPr txBox="1"/>
          <p:nvPr/>
        </p:nvSpPr>
        <p:spPr>
          <a:xfrm>
            <a:off x="16066005" y="12718159"/>
            <a:ext cx="1634489" cy="85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>
                <a:latin typeface="Arial"/>
                <a:cs typeface="Arial"/>
              </a:rPr>
              <a:t>CHHA:</a:t>
            </a:r>
            <a:r>
              <a:rPr dirty="0" sz="400" spc="13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Tampa</a:t>
            </a:r>
            <a:r>
              <a:rPr dirty="0" sz="400" spc="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Bay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Regional</a:t>
            </a:r>
            <a:r>
              <a:rPr dirty="0" sz="400" spc="1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Planning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Council,</a:t>
            </a:r>
            <a:r>
              <a:rPr dirty="0" sz="40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effective</a:t>
            </a:r>
            <a:r>
              <a:rPr dirty="0" sz="400" spc="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June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24, </a:t>
            </a:r>
            <a:r>
              <a:rPr dirty="0" sz="400" spc="-20">
                <a:latin typeface="Arial"/>
                <a:cs typeface="Arial"/>
              </a:rPr>
              <a:t>2022</a:t>
            </a:r>
            <a:endParaRPr sz="400">
              <a:latin typeface="Arial"/>
              <a:cs typeface="Arial"/>
            </a:endParaRPr>
          </a:p>
        </p:txBody>
      </p:sp>
      <p:sp>
        <p:nvSpPr>
          <p:cNvPr id="2851" name="object 2851" descr=""/>
          <p:cNvSpPr txBox="1"/>
          <p:nvPr/>
        </p:nvSpPr>
        <p:spPr>
          <a:xfrm>
            <a:off x="16066005" y="12835433"/>
            <a:ext cx="2385060" cy="85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" spc="-10">
                <a:latin typeface="Arial"/>
                <a:cs typeface="Arial"/>
              </a:rPr>
              <a:t>JURISDICTIONAL</a:t>
            </a:r>
            <a:r>
              <a:rPr dirty="0" sz="400" spc="2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AREAS:</a:t>
            </a:r>
            <a:r>
              <a:rPr dirty="0" sz="400" spc="16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Hillsborough</a:t>
            </a:r>
            <a:r>
              <a:rPr dirty="0" sz="400" spc="3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County</a:t>
            </a:r>
            <a:r>
              <a:rPr dirty="0" sz="400" spc="2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City-</a:t>
            </a:r>
            <a:r>
              <a:rPr dirty="0" sz="400">
                <a:latin typeface="Arial"/>
                <a:cs typeface="Arial"/>
              </a:rPr>
              <a:t>County</a:t>
            </a:r>
            <a:r>
              <a:rPr dirty="0" sz="400" spc="3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Planning</a:t>
            </a:r>
            <a:r>
              <a:rPr dirty="0" sz="400" spc="2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Commission,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effective</a:t>
            </a:r>
            <a:r>
              <a:rPr dirty="0" sz="400" spc="1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to</a:t>
            </a:r>
            <a:r>
              <a:rPr dirty="0" sz="400" spc="3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present.</a:t>
            </a:r>
            <a:endParaRPr sz="400">
              <a:latin typeface="Arial"/>
              <a:cs typeface="Arial"/>
            </a:endParaRPr>
          </a:p>
        </p:txBody>
      </p:sp>
      <p:sp>
        <p:nvSpPr>
          <p:cNvPr id="2852" name="object 2852" descr=""/>
          <p:cNvSpPr txBox="1"/>
          <p:nvPr/>
        </p:nvSpPr>
        <p:spPr>
          <a:xfrm>
            <a:off x="16066005" y="12952707"/>
            <a:ext cx="3110230" cy="1441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ts val="459"/>
              </a:lnSpc>
              <a:spcBef>
                <a:spcPts val="125"/>
              </a:spcBef>
            </a:pPr>
            <a:r>
              <a:rPr dirty="0" sz="400">
                <a:latin typeface="Arial"/>
                <a:cs typeface="Arial"/>
              </a:rPr>
              <a:t>ACCURACY:</a:t>
            </a:r>
            <a:r>
              <a:rPr dirty="0" sz="400" spc="8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It</a:t>
            </a:r>
            <a:r>
              <a:rPr dirty="0" sz="400" spc="-2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is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intended </a:t>
            </a:r>
            <a:r>
              <a:rPr dirty="0" sz="400">
                <a:latin typeface="Arial"/>
                <a:cs typeface="Arial"/>
              </a:rPr>
              <a:t>that the</a:t>
            </a:r>
            <a:r>
              <a:rPr dirty="0" sz="400" spc="-2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accuracy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of</a:t>
            </a:r>
            <a:r>
              <a:rPr dirty="0" sz="400" spc="-2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the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base</a:t>
            </a:r>
            <a:r>
              <a:rPr dirty="0" sz="400" spc="-1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map</a:t>
            </a:r>
            <a:r>
              <a:rPr dirty="0" sz="400" spc="-10">
                <a:latin typeface="Arial"/>
                <a:cs typeface="Arial"/>
              </a:rPr>
              <a:t> comply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with</a:t>
            </a:r>
            <a:r>
              <a:rPr dirty="0" sz="400" spc="-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U.S.</a:t>
            </a:r>
            <a:r>
              <a:rPr dirty="0" sz="400" spc="-1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map</a:t>
            </a:r>
            <a:r>
              <a:rPr dirty="0" sz="400" spc="-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accuracy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standards.</a:t>
            </a:r>
            <a:r>
              <a:rPr dirty="0" sz="400" spc="9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However,</a:t>
            </a:r>
            <a:r>
              <a:rPr dirty="0" sz="400" spc="-1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such</a:t>
            </a:r>
            <a:r>
              <a:rPr dirty="0" sz="400" spc="-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accuracy</a:t>
            </a:r>
            <a:r>
              <a:rPr dirty="0" sz="400" spc="-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is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 spc="-25">
                <a:latin typeface="Arial"/>
                <a:cs typeface="Arial"/>
              </a:rPr>
              <a:t>not</a:t>
            </a:r>
            <a:r>
              <a:rPr dirty="0" sz="400" spc="50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guaranteed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by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the</a:t>
            </a:r>
            <a:r>
              <a:rPr dirty="0" sz="400" spc="2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Hillsborough</a:t>
            </a:r>
            <a:r>
              <a:rPr dirty="0" sz="400" spc="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County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City-</a:t>
            </a:r>
            <a:r>
              <a:rPr dirty="0" sz="400">
                <a:latin typeface="Arial"/>
                <a:cs typeface="Arial"/>
              </a:rPr>
              <a:t>County</a:t>
            </a:r>
            <a:r>
              <a:rPr dirty="0" sz="400" spc="2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Planning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Commisiion.</a:t>
            </a:r>
            <a:endParaRPr sz="400">
              <a:latin typeface="Arial"/>
              <a:cs typeface="Arial"/>
            </a:endParaRPr>
          </a:p>
        </p:txBody>
      </p:sp>
      <p:sp>
        <p:nvSpPr>
          <p:cNvPr id="2853" name="object 2853" descr=""/>
          <p:cNvSpPr txBox="1"/>
          <p:nvPr/>
        </p:nvSpPr>
        <p:spPr>
          <a:xfrm>
            <a:off x="16066005" y="13127856"/>
            <a:ext cx="3141345" cy="1441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>
              <a:lnSpc>
                <a:spcPts val="459"/>
              </a:lnSpc>
              <a:spcBef>
                <a:spcPts val="125"/>
              </a:spcBef>
            </a:pPr>
            <a:r>
              <a:rPr dirty="0" sz="400">
                <a:latin typeface="Arial"/>
                <a:cs typeface="Arial"/>
              </a:rPr>
              <a:t>REPRODUCTION:</a:t>
            </a:r>
            <a:r>
              <a:rPr dirty="0" sz="400" spc="1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This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sheet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may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not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be </a:t>
            </a:r>
            <a:r>
              <a:rPr dirty="0" sz="400" spc="-10">
                <a:latin typeface="Arial"/>
                <a:cs typeface="Arial"/>
              </a:rPr>
              <a:t>reproduced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in</a:t>
            </a:r>
            <a:r>
              <a:rPr dirty="0" sz="400" spc="-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part</a:t>
            </a:r>
            <a:r>
              <a:rPr dirty="0" sz="400" spc="-10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or full for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sale</a:t>
            </a:r>
            <a:r>
              <a:rPr dirty="0" sz="400" spc="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to </a:t>
            </a:r>
            <a:r>
              <a:rPr dirty="0" sz="400" spc="-10">
                <a:latin typeface="Arial"/>
                <a:cs typeface="Arial"/>
              </a:rPr>
              <a:t>anyone without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specific </a:t>
            </a:r>
            <a:r>
              <a:rPr dirty="0" sz="400" spc="-10">
                <a:latin typeface="Arial"/>
                <a:cs typeface="Arial"/>
              </a:rPr>
              <a:t>approval</a:t>
            </a:r>
            <a:r>
              <a:rPr dirty="0" sz="400">
                <a:latin typeface="Arial"/>
                <a:cs typeface="Arial"/>
              </a:rPr>
              <a:t> of</a:t>
            </a:r>
            <a:r>
              <a:rPr dirty="0" sz="400" spc="-5">
                <a:latin typeface="Arial"/>
                <a:cs typeface="Arial"/>
              </a:rPr>
              <a:t> </a:t>
            </a:r>
            <a:r>
              <a:rPr dirty="0" sz="400">
                <a:latin typeface="Arial"/>
                <a:cs typeface="Arial"/>
              </a:rPr>
              <a:t>the </a:t>
            </a:r>
            <a:r>
              <a:rPr dirty="0" sz="400" spc="-10">
                <a:latin typeface="Arial"/>
                <a:cs typeface="Arial"/>
              </a:rPr>
              <a:t>Hillsborough County</a:t>
            </a:r>
            <a:r>
              <a:rPr dirty="0" sz="400" spc="50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City-</a:t>
            </a:r>
            <a:r>
              <a:rPr dirty="0" sz="400">
                <a:latin typeface="Arial"/>
                <a:cs typeface="Arial"/>
              </a:rPr>
              <a:t>County</a:t>
            </a:r>
            <a:r>
              <a:rPr dirty="0" sz="400" spc="20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Planning</a:t>
            </a:r>
            <a:r>
              <a:rPr dirty="0" sz="400" spc="25">
                <a:latin typeface="Arial"/>
                <a:cs typeface="Arial"/>
              </a:rPr>
              <a:t> </a:t>
            </a:r>
            <a:r>
              <a:rPr dirty="0" sz="400" spc="-10">
                <a:latin typeface="Arial"/>
                <a:cs typeface="Arial"/>
              </a:rPr>
              <a:t>Commission.</a:t>
            </a:r>
            <a:endParaRPr sz="400">
              <a:latin typeface="Arial"/>
              <a:cs typeface="Arial"/>
            </a:endParaRPr>
          </a:p>
        </p:txBody>
      </p:sp>
      <p:sp>
        <p:nvSpPr>
          <p:cNvPr id="2854" name="object 2854" descr=""/>
          <p:cNvSpPr txBox="1"/>
          <p:nvPr/>
        </p:nvSpPr>
        <p:spPr>
          <a:xfrm>
            <a:off x="17366679" y="4461977"/>
            <a:ext cx="871855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>
                <a:latin typeface="Arial"/>
                <a:cs typeface="Arial"/>
              </a:rPr>
              <a:t>Trail</a:t>
            </a:r>
            <a:r>
              <a:rPr dirty="0" sz="800" spc="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-</a:t>
            </a:r>
            <a:r>
              <a:rPr dirty="0" sz="800" spc="5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Conceptual</a:t>
            </a:r>
            <a:endParaRPr sz="800">
              <a:latin typeface="Arial"/>
              <a:cs typeface="Arial"/>
            </a:endParaRPr>
          </a:p>
        </p:txBody>
      </p:sp>
      <p:sp>
        <p:nvSpPr>
          <p:cNvPr id="2855" name="object 2855" descr=""/>
          <p:cNvSpPr txBox="1"/>
          <p:nvPr/>
        </p:nvSpPr>
        <p:spPr>
          <a:xfrm>
            <a:off x="17366679" y="6793744"/>
            <a:ext cx="875665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>
                <a:latin typeface="Arial"/>
                <a:cs typeface="Arial"/>
              </a:rPr>
              <a:t>Historic</a:t>
            </a:r>
            <a:r>
              <a:rPr dirty="0" sz="800" spc="1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Resource</a:t>
            </a:r>
            <a:endParaRPr sz="800">
              <a:latin typeface="Arial"/>
              <a:cs typeface="Arial"/>
            </a:endParaRPr>
          </a:p>
        </p:txBody>
      </p:sp>
      <p:sp>
        <p:nvSpPr>
          <p:cNvPr id="2856" name="object 2856" descr=""/>
          <p:cNvSpPr txBox="1"/>
          <p:nvPr/>
        </p:nvSpPr>
        <p:spPr>
          <a:xfrm>
            <a:off x="17366679" y="6473907"/>
            <a:ext cx="307975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0">
                <a:latin typeface="Arial"/>
                <a:cs typeface="Arial"/>
              </a:rPr>
              <a:t>Water</a:t>
            </a:r>
            <a:endParaRPr sz="800">
              <a:latin typeface="Arial"/>
              <a:cs typeface="Arial"/>
            </a:endParaRPr>
          </a:p>
        </p:txBody>
      </p:sp>
      <p:sp>
        <p:nvSpPr>
          <p:cNvPr id="2857" name="object 2857" descr=""/>
          <p:cNvSpPr txBox="1"/>
          <p:nvPr/>
        </p:nvSpPr>
        <p:spPr>
          <a:xfrm>
            <a:off x="17366679" y="7080074"/>
            <a:ext cx="1007744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>
                <a:latin typeface="Arial"/>
                <a:cs typeface="Arial"/>
              </a:rPr>
              <a:t>Natural</a:t>
            </a:r>
            <a:r>
              <a:rPr dirty="0" sz="800" spc="13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Preservation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58" name="object 2858" descr=""/>
          <p:cNvSpPr txBox="1"/>
          <p:nvPr/>
        </p:nvSpPr>
        <p:spPr>
          <a:xfrm>
            <a:off x="17366679" y="5313353"/>
            <a:ext cx="354965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0">
                <a:latin typeface="Arial"/>
                <a:cs typeface="Arial"/>
              </a:rPr>
              <a:t>Library</a:t>
            </a:r>
            <a:endParaRPr sz="800">
              <a:latin typeface="Arial"/>
              <a:cs typeface="Arial"/>
            </a:endParaRPr>
          </a:p>
        </p:txBody>
      </p:sp>
      <p:sp>
        <p:nvSpPr>
          <p:cNvPr id="2859" name="object 2859" descr=""/>
          <p:cNvSpPr txBox="1"/>
          <p:nvPr/>
        </p:nvSpPr>
        <p:spPr>
          <a:xfrm>
            <a:off x="17366679" y="5694112"/>
            <a:ext cx="575310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>
                <a:latin typeface="Arial"/>
                <a:cs typeface="Arial"/>
              </a:rPr>
              <a:t>Fire</a:t>
            </a:r>
            <a:r>
              <a:rPr dirty="0" sz="800" spc="7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Station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0" name="object 2860" descr=""/>
          <p:cNvSpPr txBox="1"/>
          <p:nvPr/>
        </p:nvSpPr>
        <p:spPr>
          <a:xfrm>
            <a:off x="17366679" y="6109901"/>
            <a:ext cx="246379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20">
                <a:latin typeface="Arial"/>
                <a:cs typeface="Arial"/>
              </a:rPr>
              <a:t>Park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1" name="object 2861" descr=""/>
          <p:cNvSpPr txBox="1"/>
          <p:nvPr/>
        </p:nvSpPr>
        <p:spPr>
          <a:xfrm>
            <a:off x="17366679" y="7611614"/>
            <a:ext cx="732155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>
                <a:latin typeface="Arial"/>
                <a:cs typeface="Arial"/>
              </a:rPr>
              <a:t>Industrial</a:t>
            </a:r>
            <a:r>
              <a:rPr dirty="0" sz="800" spc="160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Land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2" name="object 2862" descr=""/>
          <p:cNvSpPr txBox="1"/>
          <p:nvPr/>
        </p:nvSpPr>
        <p:spPr>
          <a:xfrm>
            <a:off x="17366679" y="7351175"/>
            <a:ext cx="1271270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>
                <a:latin typeface="Arial"/>
                <a:cs typeface="Arial"/>
              </a:rPr>
              <a:t>Coastal</a:t>
            </a:r>
            <a:r>
              <a:rPr dirty="0" sz="800" spc="1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High</a:t>
            </a:r>
            <a:r>
              <a:rPr dirty="0" sz="800" spc="1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Hazard</a:t>
            </a:r>
            <a:r>
              <a:rPr dirty="0" sz="800" spc="6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Area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3" name="object 2863" descr=""/>
          <p:cNvSpPr txBox="1"/>
          <p:nvPr/>
        </p:nvSpPr>
        <p:spPr>
          <a:xfrm>
            <a:off x="17375816" y="4969147"/>
            <a:ext cx="353695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0">
                <a:latin typeface="Arial"/>
                <a:cs typeface="Arial"/>
              </a:rPr>
              <a:t>School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4" name="object 2864" descr=""/>
          <p:cNvSpPr txBox="1"/>
          <p:nvPr/>
        </p:nvSpPr>
        <p:spPr>
          <a:xfrm>
            <a:off x="17366679" y="4699570"/>
            <a:ext cx="426084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0">
                <a:latin typeface="Arial"/>
                <a:cs typeface="Arial"/>
              </a:rPr>
              <a:t>Railroad</a:t>
            </a:r>
            <a:endParaRPr sz="800">
              <a:latin typeface="Arial"/>
              <a:cs typeface="Arial"/>
            </a:endParaRPr>
          </a:p>
        </p:txBody>
      </p:sp>
      <p:sp>
        <p:nvSpPr>
          <p:cNvPr id="2865" name="object 2865" descr=""/>
          <p:cNvSpPr txBox="1"/>
          <p:nvPr/>
        </p:nvSpPr>
        <p:spPr>
          <a:xfrm>
            <a:off x="17366679" y="4224384"/>
            <a:ext cx="345440" cy="1536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00" spc="-10">
                <a:latin typeface="Arial"/>
                <a:cs typeface="Arial"/>
              </a:rPr>
              <a:t>Valrico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2023-09-29T17:40:57Z</dcterms:created>
  <dcterms:modified xsi:type="dcterms:W3CDTF">2023-09-29T17:40:57Z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2023-09-11T00:00:00Z</vt:filetime>
  </property>
  <property fmtid="{D5CDD505-2E9C-101B-9397-08002B2CF9AE}" pid="3" name="Creator">
    <vt:lpwstr>Esri ArcMap 10.8.0.12790</vt:lpwstr>
  </property>
  <property fmtid="{D5CDD505-2E9C-101B-9397-08002B2CF9AE}" pid="4" name="LastSaved">
    <vt:filetime>2023-09-11T00:00:00Z</vt:filetime>
  </property>
</Properties>
</file>